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6" r:id="rId4"/>
    <p:sldId id="287" r:id="rId5"/>
    <p:sldId id="259" r:id="rId6"/>
    <p:sldId id="288" r:id="rId7"/>
    <p:sldId id="261" r:id="rId8"/>
    <p:sldId id="285" r:id="rId9"/>
    <p:sldId id="276" r:id="rId10"/>
    <p:sldId id="289" r:id="rId11"/>
    <p:sldId id="277" r:id="rId12"/>
    <p:sldId id="278" r:id="rId13"/>
    <p:sldId id="290" r:id="rId14"/>
    <p:sldId id="291" r:id="rId15"/>
    <p:sldId id="29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4%D0%BE%D1%82%D0%BE%D1%80%D0%B0%D0%BC%D0%BA%D0%B8%20%D1%81%20%D0%BA%D0%BE%D1%82%D0%B0%D0%BC%D0%B8&amp;pos=1&amp;uinfo=sw-1349-sh-642-fw-1124-fh-448-pd-1&amp;rpt=simage&amp;img_url=http://futuru.ru/uploads/posts/2010-05/1275155452_futuru.ru.196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file:///F:\&#1086;&#1090;&#1082;&#1088;%20&#1091;&#1088;%201%20&#1082;&#1083;\&#1072;%20&#1091;%20&#1078;&#1080;&#1088;&#1072;&#1092;&#1072;.avi_(360p).wmv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p=6&amp;text=%D1%84%D0%BE%D0%BD%D1%8B%20%D0%B4%D0%BB%D1%8F%20%D0%BF%D1%80%D0%B5%D0%B7%D0%B5%D0%BD%D1%82%D0%B0%D1%86%D0%B8%D0%B9%20%D0%B4%D0%B5%D1%82%D1%81%D0%BA%D0%B8%D0%B5&amp;pos=200&amp;uinfo=sw-1349-sh-642-fw-1124-fh-448-pd-1&amp;rpt=simage&amp;img_url=http://www.arinasorokina.ru/dnevnik-fotografa/wp-content/uploads/2011/09/fotoramka-cvetochnaya-ramka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p=6&amp;text=%D1%84%D0%BE%D0%BD%D1%8B%20%D0%B4%D0%BB%D1%8F%20%D0%BF%D1%80%D0%B5%D0%B7%D0%B5%D0%BD%D1%82%D0%B0%D1%86%D0%B8%D0%B9%20%D0%B4%D0%B5%D1%82%D1%81%D0%BA%D0%B8%D0%B5&amp;pos=200&amp;uinfo=sw-1349-sh-642-fw-1124-fh-448-pd-1&amp;rpt=simage&amp;img_url=http://www.arinasorokina.ru/dnevnik-fotografa/wp-content/uploads/2011/09/fotoramka-cvetochnaya-ramka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p=10&amp;text=%D1%84%D0%BE%D1%82%D0%BE%D1%80%D0%B0%D0%BC%D0%BA%D0%B8%20%D1%81%20%D0%BA%D0%BE%D1%82%D0%B0%D0%BC%D0%B8&amp;pos=315&amp;uinfo=sw-1349-sh-642-fw-1124-fh-448-pd-1&amp;rpt=simage&amp;img_url=http://foto-galaxy.ru/uploads/posts/2012-03/1331585990_qacxw1vk0w8ixfj.jpe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p=44&amp;text=%D1%84%D0%BE%D0%BD%D1%8B%20%D0%B4%D0%BB%D1%8F%20%D0%BF%D1%80%D0%B5%D0%B7%D0%B5%D0%BD%D1%82%D0%B0%D1%86%D0%B8%D0%B9%20%D0%B4%D0%B5%D1%82%D1%81%D0%BA%D0%B8%D0%B5&amp;pos=1328&amp;uinfo=sw-1349-sh-642-fw-1124-fh-448-pd-1&amp;rpt=simage&amp;img_url=http://900igr.net/datai/okruzhajuschij-mir/Derevja-i-listja/0013-033-Derevja-i-listja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p=6&amp;text=%D1%84%D0%BE%D0%BD%20%D0%B4%D0%BB%D1%8F%20%D0%BF%D1%80%D0%B5%D0%B7%D0%B5%D0%BD%D1%82%D0%B0%D1%86%D0%B8%D0%B8&amp;pos=199&amp;uinfo=sw-1349-sh-642-fw-1124-fh-448-pd-1&amp;rpt=simage&amp;img_url=http://www.tvoyrebenok.ru/images/presentation/school/m/01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images.yandex.ru/yandsearch?p=25&amp;text=%D0%BA%D0%B0%D1%80%D1%82%D0%B8%D0%BD%D0%BA%D0%B8%20%D1%81%20%D0%BC%D1%83%D0%BB%D1%8C%D1%82%D1%84%D0%B8%D0%BB%D1%8C%D0%BC%D0%B0%20%D0%BA%D0%BE%D1%82%20%D0%BB%D0%B5%D0%BE%D0%BF%D0%BE%D0%BB%D1%8C%D0%B4&amp;pos=775&amp;uinfo=sw-1349-sh-642-fw-1124-fh-448-pd-1&amp;rpt=simage&amp;img_url=http://wowanimals.com/uploads/site_structure/content_ru/0760/56/04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images.yandex.ru/yandsearch?p=63&amp;text=%D1%84%D0%BE%D0%BD%D1%8B%20%D0%B4%D0%BB%D1%8F%20%D0%BF%D1%80%D0%B5%D0%B7%D0%B5%D0%BD%D1%82%D0%B0%D1%86%D0%B8%D0%B9%20%D0%B4%D0%B5%D1%82%D1%81%D0%BA%D0%B8%D0%B5&amp;pos=1903&amp;uinfo=sw-1349-sh-642-fw-1124-fh-448-pd-1&amp;rpt=simage&amp;img_url=http://lastohka1962.rusedu.net/gallery/3558/Bezymyannyi8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images.yandex.ru/yandsearch?p=3&amp;text=%D0%BA%D0%BE%D1%82%20%D0%BB%D0%B5%D0%BE%D0%BF%D0%BE%D0%BB%D1%8C%D0%B4&amp;pos=108&amp;uinfo=sw-1349-sh-642-fw-1124-fh-448-pd-1&amp;rpt=simage&amp;img_url=http://content.foto.mail.ru/mail/kot-leopold85/_myphoto/p-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mages.yandex.ru/yandsearch?p=5&amp;text=%D1%84%D0%BE%D1%82%D0%BE%D1%80%D0%B0%D0%BC%D0%BA%D0%B8%20%D1%81%20%D0%BA%D0%BE%D1%82%D0%B0%D0%BC%D0%B8&amp;pos=169&amp;uinfo=sw-1349-sh-642-fw-1124-fh-448-pd-1&amp;rpt=simage&amp;img_url=http://www.arinasorokina.ru/dnevnik-fotografa/wp-content/uploads/2011/09/fotoramka-skazochnyj-ryzhij-kot-greetsya-na-solnce-1024x805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p=10&amp;text=%D1%84%D0%BE%D1%82%D0%BE%D1%80%D0%B0%D0%BC%D0%BA%D0%B8%20%D1%81%20%D0%BA%D0%BE%D1%82%D0%B0%D0%BC%D0%B8&amp;pos=315&amp;uinfo=sw-1349-sh-642-fw-1124-fh-448-pd-1&amp;rpt=simage&amp;img_url=http://foto-galaxy.ru/uploads/posts/2012-03/1331585990_qacxw1vk0w8ixfj.jpe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hyperlink" Target="http://images.yandex.ru/yandsearch?text=%D1%84%D0%BE%D0%BD%D1%8B%20%D0%B4%D0%BB%D1%8F%20%D0%BF%D1%80%D0%B5%D0%B7%D0%B5%D0%BD%D1%82%D0%B0%D1%86%D0%B8%D0%B9%20%D0%B4%D0%B5%D1%82%D1%81%D0%BA%D0%B8%D0%B5&amp;pos=25&amp;uinfo=sw-1349-sh-642-fw-1124-fh-448-pd-1&amp;rpt=simage&amp;img_url=http://img-fotki.yandex.ru/get/5806/svetlera.3ed/0_63809_71454849_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40&amp;text=%D1%80%D0%B8%D1%81%D1%83%D0%BD%D0%BE%D0%BA%20%D1%81%D1%82%D0%BE%D1%80%D0%BE%D0%B6%D0%B5%D0%B2%D0%BE%D0%B9%20%D1%81%D0%BE%D0%B1%D0%B0%D0%BA%D0%B8&amp;pos=1224&amp;uinfo=sw-1349-sh-642-fw-1124-fh-448-pd-1&amp;rpt=simage&amp;img_url=http://lenagold.narod.ru/fon/clipart/s/sob/sobaka132.pn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images.yandex.ru/yandsearch?p=83&amp;text=%D1%84%D0%BE%D0%BD%D1%8B%20%D0%B4%D0%BB%D1%8F%20%D0%BF%D1%80%D0%B5%D0%B7%D0%B5%D0%BD%D1%82%D0%B0%D1%86%D0%B8%D0%B9%20%D0%B4%D0%B5%D1%82%D1%81%D0%BA%D0%B8%D0%B5&amp;pos=2508&amp;uinfo=sw-1349-sh-642-fw-1124-fh-448-pd-1&amp;rpt=simage&amp;img_url=http://img0.liveinternet.ru/images/attach/c/1/62/415/62415056_1281123101_c72540445b4b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1%84%D0%BE%D0%BD%D1%8B%20%D0%B4%D0%BB%D1%8F%20%D0%BF%D1%80%D0%B5%D0%B7%D0%B5%D0%BD%D1%82%D0%B0%D1%86%D0%B8%D0%B9%20%D0%B4%D0%B5%D1%82%D1%81%D0%BA%D0%B8%D0%B5&amp;pos=25&amp;uinfo=sw-1349-sh-642-fw-1124-fh-448-pd-1&amp;rpt=simage&amp;img_url=http://img-fotki.yandex.ru/get/5806/svetlera.3ed/0_63809_71454849_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11&amp;text=%D1%84%D0%BE%D0%BD%D1%8B%20%D0%B4%D0%BB%D1%8F%20%D0%BF%D1%80%D0%B5%D0%B7%D0%B5%D0%BD%D1%82%D0%B0%D1%86%D0%B8%D0%B9%20%D0%B4%D0%B5%D1%82%D1%81%D0%BA%D0%B8%D0%B5&amp;pos=331&amp;uinfo=sw-1349-sh-642-fw-1124-fh-448-pd-1&amp;rpt=simage&amp;img_url=http://korebo.74335s001.edusite.ru/DswMedia/1-3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otomagnet.net/dosya/b/urunler/1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745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5544616" cy="408279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Открытый урок по русскому  языку.</a:t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класс.</a:t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 начальных классов МБОУ «СОШ № 2 </a:t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ст. Архонская»     </a:t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Клочко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 А</a:t>
            </a:r>
            <a:endParaRPr lang="ru-RU" sz="3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95813" y="3705225"/>
          <a:ext cx="1162050" cy="485775"/>
        </p:xfrm>
        <a:graphic>
          <a:graphicData uri="http://schemas.openxmlformats.org/presentationml/2006/ole">
            <p:oleObj spid="_x0000_s37890" name="Пакет" r:id="rId5" imgW="1162080" imgH="485640" progId="Package">
              <p:embed/>
            </p:oleObj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643438" y="3714752"/>
          <a:ext cx="1162050" cy="485775"/>
        </p:xfrm>
        <a:graphic>
          <a:graphicData uri="http://schemas.openxmlformats.org/presentationml/2006/ole">
            <p:oleObj spid="_x0000_s37891" name="Пакет" r:id="rId6" imgW="1162080" imgH="485640" progId="Package">
              <p:embed/>
            </p:oleObj>
          </a:graphicData>
        </a:graphic>
      </p:graphicFrame>
      <p:pic>
        <p:nvPicPr>
          <p:cNvPr id="7" name="а у жирафа.avi_(360p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7" cstate="print"/>
          <a:srcRect t="5772" b="58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etushfot.ru/data1/109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75656" y="3573016"/>
            <a:ext cx="5673824" cy="736923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Упражнение  1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6984776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Работа с учебником </a:t>
            </a:r>
            <a:br>
              <a:rPr lang="ru-RU" sz="4800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( урок 31)</a:t>
            </a:r>
            <a:r>
              <a:rPr lang="ru-RU" sz="4800" i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etushfot.ru/data1/109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331640" y="1628800"/>
            <a:ext cx="6984776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Работа с учебником </a:t>
            </a:r>
            <a:br>
              <a:rPr kumimoji="0" lang="ru-RU" sz="4800" b="1" i="0" u="none" strike="noStrike" kern="1200" cap="none" spc="0" normalizeH="0" baseline="0" noProof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800" b="1" i="0" u="none" strike="noStrike" kern="1200" cap="none" spc="0" normalizeH="0" baseline="0" noProof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 урок 31)</a:t>
            </a:r>
            <a:r>
              <a:rPr kumimoji="0" lang="ru-RU" sz="4800" b="1" i="1" u="none" strike="noStrike" kern="1200" cap="none" spc="0" normalizeH="0" baseline="0" noProof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1187624" y="3501008"/>
            <a:ext cx="5673824" cy="7369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Упражнение  2 </a:t>
            </a:r>
            <a:endParaRPr kumimoji="0" lang="ru-RU" sz="27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tclipart.net/uploads/posts/2012-03/1331585017_u62p5octwlnhmab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469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843808" y="1772816"/>
            <a:ext cx="331236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Вывод :</a:t>
            </a:r>
            <a:endParaRPr kumimoji="0" lang="ru-RU" sz="41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2987824" y="2420888"/>
            <a:ext cx="5040560" cy="20882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Чтобы рассказать о животном мы используем сравнения, описываем его внешность и повадки.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900igr.net/datai/okruzhajuschij-mir/Derevja-i-listja/0013-033-Derevja-i-listj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</p:spPr>
      </p:pic>
      <p:sp>
        <p:nvSpPr>
          <p:cNvPr id="3" name="Содержимое 1"/>
          <p:cNvSpPr txBox="1">
            <a:spLocks/>
          </p:cNvSpPr>
          <p:nvPr/>
        </p:nvSpPr>
        <p:spPr>
          <a:xfrm>
            <a:off x="0" y="1052736"/>
            <a:ext cx="9144000" cy="46839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3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Внимательно рассмотреть животное.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3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Прочитать слова – помощники.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3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Выбрать слова, которые подходят.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3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lang="ru-RU" sz="3600" b="1" dirty="0" smtClean="0">
                <a:solidFill>
                  <a:srgbClr val="006C31"/>
                </a:solidFill>
              </a:rPr>
              <a:t>Составить маленький рассказ 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3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Рассказать.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C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1520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ПЛАН  РАБОТЫ:</a:t>
            </a:r>
            <a:endParaRPr kumimoji="0" lang="ru-RU" sz="41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tvoyrebenok.ru/images/presentation/school/m/0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176" name="Picture 8" descr="http://yes.com.ru/upload/resize_cache/blog/0d4/600_600_1/vfqhwngz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836712"/>
            <a:ext cx="5220072" cy="54726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425248">
            <a:off x="2254243" y="3540505"/>
            <a:ext cx="4009820" cy="1133813"/>
          </a:xfr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>
            <a:noAutofit/>
            <a:scene3d>
              <a:camera prst="orthographicFront"/>
              <a:lightRig rig="soft" dir="t"/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Молодцы!</a:t>
            </a:r>
            <a:endParaRPr lang="ru-RU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stohka1962.rusedu.net/gallery/3558/Bezymyannyi8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654168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Русский язык. 1 класс. Комментарии к урокам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СВ.Иванов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, А.О.Евдокимова, М.И.Кузнецова, Издательство: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Вентана-Граф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, 2013 год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Русский язык, Поурочные планы, Иванов С.В., Евдокимова А.О., Кузнецова М.И.,2011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Учебник: «Русский язык», 1 класс,  Иванов С.В., Евдокимова А.О., Кузнецова М.И .,2011.                            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      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Инрернет-ресурсы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для создания картинок</a:t>
            </a:r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96752"/>
            <a:ext cx="8229600" cy="1143000"/>
          </a:xfrm>
        </p:spPr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Использованная литература: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http://fan-shop-kiev.ucoz.ru/_sh/21/2152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00636"/>
            <a:ext cx="1547664" cy="15007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arinasorokina.ru/dnevnik-fotografa/wp-content/uploads/2011/09/fotoramka-skazochnyj-ryzhij-kot-greetsya-na-solnce-1024x805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528" cy="687740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1628800"/>
            <a:ext cx="4176464" cy="3643338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extrusionH="57150" prstMaterial="softEdge">
              <a:bevelT w="25400" h="25400" prst="coolSlant"/>
            </a:sp3d>
          </a:bodyPr>
          <a:lstStyle/>
          <a:p>
            <a:pPr algn="ctr"/>
            <a:r>
              <a:rPr lang="ru-RU" sz="440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 «Описание внешности и повадок животных».</a:t>
            </a:r>
            <a:r>
              <a:rPr lang="ru-RU" sz="720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720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2483768" y="2132856"/>
            <a:ext cx="3384376" cy="2736304"/>
            <a:chOff x="650852" y="3201991"/>
            <a:chExt cx="2518543" cy="2139950"/>
          </a:xfrm>
        </p:grpSpPr>
        <p:sp>
          <p:nvSpPr>
            <p:cNvPr id="2091" name="Oval 43"/>
            <p:cNvSpPr>
              <a:spLocks noChangeArrowheads="1"/>
            </p:cNvSpPr>
            <p:nvPr/>
          </p:nvSpPr>
          <p:spPr bwMode="auto">
            <a:xfrm>
              <a:off x="1259632" y="3861048"/>
              <a:ext cx="1909763" cy="103505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AutoShape 44"/>
            <p:cNvSpPr>
              <a:spLocks noChangeArrowheads="1"/>
            </p:cNvSpPr>
            <p:nvPr/>
          </p:nvSpPr>
          <p:spPr bwMode="auto">
            <a:xfrm rot="7985172">
              <a:off x="1138214" y="3792541"/>
              <a:ext cx="517525" cy="260350"/>
            </a:xfrm>
            <a:prstGeom prst="parallelogram">
              <a:avLst>
                <a:gd name="adj" fmla="val 49695"/>
              </a:avLst>
            </a:prstGeom>
            <a:solidFill>
              <a:srgbClr val="00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AutoShape 45"/>
            <p:cNvSpPr>
              <a:spLocks noChangeArrowheads="1"/>
            </p:cNvSpPr>
            <p:nvPr/>
          </p:nvSpPr>
          <p:spPr bwMode="auto">
            <a:xfrm>
              <a:off x="650852" y="3201991"/>
              <a:ext cx="784225" cy="715962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AutoShape 46"/>
            <p:cNvSpPr>
              <a:spLocks noChangeArrowheads="1"/>
            </p:cNvSpPr>
            <p:nvPr/>
          </p:nvSpPr>
          <p:spPr bwMode="auto">
            <a:xfrm rot="1108558">
              <a:off x="1374752" y="4781553"/>
              <a:ext cx="260350" cy="560388"/>
            </a:xfrm>
            <a:prstGeom prst="parallelogram">
              <a:avLst>
                <a:gd name="adj" fmla="val 28185"/>
              </a:avLst>
            </a:prstGeom>
            <a:solidFill>
              <a:srgbClr val="00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5" name="AutoShape 47"/>
            <p:cNvSpPr>
              <a:spLocks noChangeArrowheads="1"/>
            </p:cNvSpPr>
            <p:nvPr/>
          </p:nvSpPr>
          <p:spPr bwMode="auto">
            <a:xfrm rot="9384698">
              <a:off x="2838427" y="4781553"/>
              <a:ext cx="258763" cy="560388"/>
            </a:xfrm>
            <a:prstGeom prst="parallelogram">
              <a:avLst>
                <a:gd name="adj" fmla="val 28185"/>
              </a:avLst>
            </a:prstGeom>
            <a:solidFill>
              <a:srgbClr val="00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tclipart.net/uploads/posts/2012-03/1331585017_u62p5octwlnhmab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469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3563888" y="1772816"/>
            <a:ext cx="331236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Вывод :</a:t>
            </a:r>
            <a:endParaRPr kumimoji="0" lang="ru-RU" sz="41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3563888" y="2492896"/>
            <a:ext cx="4464496" cy="38164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Чтобы описать внешность животного, нужно знать его цвет, размер, особенности и ответить на вопросы: «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какой?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», «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какая?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» или «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какое?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».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-fotki.yandex.ru/get/5908/kur-valentina.13d/0_8e761_70699186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7" name="Picture 2" descr="http://img0.liveinternet.ru/images/attach/c/1/62/415/62415056_1281123101_c72540445b4b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9144000" cy="2952328"/>
          </a:xfrm>
          <a:prstGeom prst="rect">
            <a:avLst/>
          </a:prstGeom>
          <a:noFill/>
        </p:spPr>
      </p:pic>
      <p:pic>
        <p:nvPicPr>
          <p:cNvPr id="13318" name="Picture 6" descr="http://folk-journal.com/wp-content/uploads/2012/07/%D0%BD%D0%B5%D0%BC%D0%B5%D1%86%D0%BA%D0%B0%D1%8F-%D0%BE%D0%B2%D1%87%D0%B0%D1%80%D0%BA%D0%B0-300x277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2636912"/>
            <a:ext cx="3989897" cy="38164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986" name="Picture 2" descr="http://www.thirdage.com/files/originals/b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5908/kur-valentina.13d/0_8e761_70699186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1" name="Picture 1" descr="E:\clipart-40-237x300[1]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3643314"/>
            <a:ext cx="2257425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-fotki.yandex.ru/get/5201/larisa-morewa.1/0_41b27_434dbb37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ergeywaz.ucoz.ru/_ph/11/75999118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1233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212976"/>
            <a:ext cx="8229600" cy="12275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4000" b="1" u="sng" dirty="0" smtClean="0">
                <a:solidFill>
                  <a:srgbClr val="C00000"/>
                </a:solidFill>
              </a:rPr>
              <a:t>о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бака, к</a:t>
            </a:r>
            <a:r>
              <a:rPr lang="ru-RU" sz="4000" b="1" u="sng" dirty="0" smtClean="0">
                <a:solidFill>
                  <a:srgbClr val="C00000"/>
                </a:solidFill>
              </a:rPr>
              <a:t>о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рова, за</a:t>
            </a:r>
            <a:r>
              <a:rPr lang="ru-RU" sz="4000" b="1" u="sng" dirty="0" smtClean="0">
                <a:solidFill>
                  <a:srgbClr val="C00000"/>
                </a:solidFill>
              </a:rPr>
              <a:t>я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ц, ко</a:t>
            </a:r>
            <a:r>
              <a:rPr lang="ru-RU" sz="4000" b="1" u="sng" dirty="0" smtClean="0">
                <a:solidFill>
                  <a:srgbClr val="C00000"/>
                </a:solidFill>
              </a:rPr>
              <a:t>т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Проверь:</a:t>
            </a:r>
            <a:endParaRPr lang="ru-RU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1272</TotalTime>
  <Words>183</Words>
  <Application>Microsoft Office PowerPoint</Application>
  <PresentationFormat>Экран (4:3)</PresentationFormat>
  <Paragraphs>26</Paragraphs>
  <Slides>16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Открытая</vt:lpstr>
      <vt:lpstr>Пакет</vt:lpstr>
      <vt:lpstr>Открытый урок по русскому  языку. 1 класс. Учитель начальных классов МБОУ «СОШ № 2  ст. Архонская»      Клочко Н А</vt:lpstr>
      <vt:lpstr>Тема урока: «Описание внешности и повадок животных». </vt:lpstr>
      <vt:lpstr>Слайд 3</vt:lpstr>
      <vt:lpstr>Слайд 4</vt:lpstr>
      <vt:lpstr>Слайд 5</vt:lpstr>
      <vt:lpstr>Слайд 6</vt:lpstr>
      <vt:lpstr>Слайд 7</vt:lpstr>
      <vt:lpstr>Слайд 8</vt:lpstr>
      <vt:lpstr>Проверь:</vt:lpstr>
      <vt:lpstr>Слайд 10</vt:lpstr>
      <vt:lpstr>Работа с учебником  ( урок 31) </vt:lpstr>
      <vt:lpstr>Слайд 12</vt:lpstr>
      <vt:lpstr>Слайд 13</vt:lpstr>
      <vt:lpstr>Слайд 14</vt:lpstr>
      <vt:lpstr>Молодцы!</vt:lpstr>
      <vt:lpstr>Использованная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«Знаешь – говори,  не знаешь - слушай» </dc:title>
  <dc:creator>User</dc:creator>
  <cp:lastModifiedBy>Надежда</cp:lastModifiedBy>
  <cp:revision>135</cp:revision>
  <dcterms:created xsi:type="dcterms:W3CDTF">2012-03-14T18:00:00Z</dcterms:created>
  <dcterms:modified xsi:type="dcterms:W3CDTF">2014-03-24T17:10:00Z</dcterms:modified>
</cp:coreProperties>
</file>