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58" r:id="rId5"/>
    <p:sldId id="270" r:id="rId6"/>
    <p:sldId id="271" r:id="rId7"/>
    <p:sldId id="267" r:id="rId8"/>
    <p:sldId id="257" r:id="rId9"/>
    <p:sldId id="260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965" y="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://content.foto.mail.ru/mail/imochka_96/_blogs/i-27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1294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Путешествие  в  космос</a:t>
            </a:r>
          </a:p>
        </p:txBody>
      </p:sp>
      <p:pic>
        <p:nvPicPr>
          <p:cNvPr id="21507" name="Picture 3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458450"/>
          </a:xfrm>
          <a:prstGeom prst="rect">
            <a:avLst/>
          </a:prstGeom>
          <a:noFill/>
          <a:ln w="19050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10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76464" cy="576064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корова</a:t>
            </a:r>
            <a:br>
              <a:rPr lang="ru-RU" sz="7200" dirty="0" smtClean="0"/>
            </a:br>
            <a:r>
              <a:rPr lang="ru-RU" sz="7200" dirty="0"/>
              <a:t>дорога</a:t>
            </a:r>
            <a:br>
              <a:rPr lang="ru-RU" sz="7200" dirty="0"/>
            </a:br>
            <a:r>
              <a:rPr lang="ru-RU" sz="7200" dirty="0"/>
              <a:t>города</a:t>
            </a:r>
            <a:br>
              <a:rPr lang="ru-RU" sz="7200" dirty="0"/>
            </a:br>
            <a:r>
              <a:rPr lang="ru-RU" sz="7200" dirty="0"/>
              <a:t>ребята</a:t>
            </a:r>
            <a:br>
              <a:rPr lang="ru-RU" sz="7200" dirty="0"/>
            </a:br>
            <a:r>
              <a:rPr lang="ru-RU" sz="7200" dirty="0"/>
              <a:t>собака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409212" y="404664"/>
            <a:ext cx="3708824" cy="5170171"/>
            <a:chOff x="409212" y="404664"/>
            <a:chExt cx="3708824" cy="517017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15858" y="820556"/>
              <a:ext cx="3674760" cy="561659"/>
              <a:chOff x="524744" y="809757"/>
              <a:chExt cx="3674760" cy="56165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623440" y="83135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29567" y="1844824"/>
              <a:ext cx="3674760" cy="561659"/>
              <a:chOff x="524744" y="809757"/>
              <a:chExt cx="3674760" cy="56165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623440" y="83135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09212" y="2863862"/>
              <a:ext cx="3674760" cy="561659"/>
              <a:chOff x="524744" y="809757"/>
              <a:chExt cx="3674760" cy="561659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623440" y="83135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43276" y="3882647"/>
              <a:ext cx="3674760" cy="561659"/>
              <a:chOff x="443276" y="3882647"/>
              <a:chExt cx="3674760" cy="56165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43276" y="3882647"/>
                <a:ext cx="576064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690883" y="3882647"/>
                <a:ext cx="576064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925782" y="388933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058611" y="388264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297688" y="388264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541972" y="390424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426244" y="5013176"/>
              <a:ext cx="3674760" cy="561659"/>
              <a:chOff x="524744" y="809757"/>
              <a:chExt cx="3674760" cy="561659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23440" y="83135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2483768" y="404664"/>
              <a:ext cx="288032" cy="2880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2483768" y="1528667"/>
              <a:ext cx="288032" cy="2880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685988" y="2476430"/>
              <a:ext cx="288032" cy="2880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535517" y="3566490"/>
              <a:ext cx="288032" cy="2880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500793" y="4581128"/>
              <a:ext cx="288032" cy="2880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Блок-схема: узел 51"/>
            <p:cNvSpPr/>
            <p:nvPr/>
          </p:nvSpPr>
          <p:spPr>
            <a:xfrm>
              <a:off x="1944851" y="548680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3179750" y="559008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Блок-схема: узел 53"/>
            <p:cNvSpPr/>
            <p:nvPr/>
          </p:nvSpPr>
          <p:spPr>
            <a:xfrm>
              <a:off x="628160" y="1600675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54"/>
            <p:cNvSpPr/>
            <p:nvPr/>
          </p:nvSpPr>
          <p:spPr>
            <a:xfrm>
              <a:off x="1889476" y="1600675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узел 55"/>
            <p:cNvSpPr/>
            <p:nvPr/>
          </p:nvSpPr>
          <p:spPr>
            <a:xfrm>
              <a:off x="3184877" y="1621409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628159" y="2606456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узел 57"/>
            <p:cNvSpPr/>
            <p:nvPr/>
          </p:nvSpPr>
          <p:spPr>
            <a:xfrm>
              <a:off x="1842911" y="2606456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3124375" y="2628359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Блок-схема: узел 59"/>
            <p:cNvSpPr/>
            <p:nvPr/>
          </p:nvSpPr>
          <p:spPr>
            <a:xfrm>
              <a:off x="628158" y="3638498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/>
            <p:cNvSpPr/>
            <p:nvPr/>
          </p:nvSpPr>
          <p:spPr>
            <a:xfrm>
              <a:off x="1866060" y="3638498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1889476" y="4734303"/>
              <a:ext cx="178877" cy="14401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3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96752"/>
            <a:ext cx="2808312" cy="489654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жираф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удача</a:t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smtClean="0"/>
              <a:t>енот</a:t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smtClean="0"/>
              <a:t>пляж</a:t>
            </a:r>
            <a:br>
              <a:rPr lang="ru-RU" sz="49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5868144" y="836712"/>
            <a:ext cx="2880320" cy="5040559"/>
            <a:chOff x="6105210" y="1632555"/>
            <a:chExt cx="2389813" cy="3068870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105210" y="1949674"/>
              <a:ext cx="1981692" cy="416894"/>
              <a:chOff x="524744" y="809757"/>
              <a:chExt cx="3058570" cy="546743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6512777" y="2730684"/>
              <a:ext cx="1982246" cy="428268"/>
              <a:chOff x="1140079" y="809757"/>
              <a:chExt cx="3059425" cy="561659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3623440" y="831356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6499589" y="3507704"/>
              <a:ext cx="1583008" cy="416894"/>
              <a:chOff x="1140079" y="809757"/>
              <a:chExt cx="2443235" cy="546743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6521660" y="4284531"/>
              <a:ext cx="1583008" cy="416894"/>
              <a:chOff x="1058611" y="3882647"/>
              <a:chExt cx="2443235" cy="546743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1690883" y="3882647"/>
                <a:ext cx="576064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2925782" y="388933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058611" y="3882647"/>
                <a:ext cx="576064" cy="5400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2297688" y="388264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7445039" y="1632555"/>
              <a:ext cx="186620" cy="2196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7445039" y="2489613"/>
              <a:ext cx="186620" cy="2196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7516744" y="3247952"/>
              <a:ext cx="186620" cy="2196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Блок-схема: узел 65"/>
            <p:cNvSpPr/>
            <p:nvPr/>
          </p:nvSpPr>
          <p:spPr>
            <a:xfrm>
              <a:off x="7095867" y="1742368"/>
              <a:ext cx="115897" cy="1098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Блок-схема: узел 66"/>
            <p:cNvSpPr/>
            <p:nvPr/>
          </p:nvSpPr>
          <p:spPr>
            <a:xfrm>
              <a:off x="6256531" y="1753441"/>
              <a:ext cx="115897" cy="1098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Блок-схема: узел 68"/>
            <p:cNvSpPr/>
            <p:nvPr/>
          </p:nvSpPr>
          <p:spPr>
            <a:xfrm>
              <a:off x="7059989" y="2544519"/>
              <a:ext cx="115897" cy="1098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Блок-схема: узел 71"/>
            <p:cNvSpPr/>
            <p:nvPr/>
          </p:nvSpPr>
          <p:spPr>
            <a:xfrm>
              <a:off x="7029818" y="3311432"/>
              <a:ext cx="115897" cy="1098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7044817" y="4098369"/>
              <a:ext cx="115897" cy="1098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51520" y="836712"/>
            <a:ext cx="2880320" cy="5040560"/>
            <a:chOff x="251520" y="1511247"/>
            <a:chExt cx="2374631" cy="340241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13628" y="1838125"/>
              <a:ext cx="382799" cy="42447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242672" y="1838125"/>
              <a:ext cx="382799" cy="424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63271" y="1843378"/>
              <a:ext cx="382799" cy="424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22522" y="1838125"/>
              <a:ext cx="382799" cy="4244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645898" y="1838125"/>
              <a:ext cx="382799" cy="42447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66817" y="2630763"/>
              <a:ext cx="2059334" cy="431220"/>
              <a:chOff x="524744" y="809757"/>
              <a:chExt cx="3099040" cy="548648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047719" y="818345"/>
                <a:ext cx="576065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51520" y="3713604"/>
              <a:ext cx="2190133" cy="384765"/>
              <a:chOff x="524744" y="809757"/>
              <a:chExt cx="3058570" cy="546743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24744" y="809757"/>
                <a:ext cx="576064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772351" y="809757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007250" y="816440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140079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379156" y="80975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17201" y="4477822"/>
              <a:ext cx="1740581" cy="435841"/>
              <a:chOff x="527436" y="3882647"/>
              <a:chExt cx="2619356" cy="554528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527436" y="3882647"/>
                <a:ext cx="576064" cy="5400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205421" y="3882647"/>
                <a:ext cx="576065" cy="5400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570728" y="3897115"/>
                <a:ext cx="576064" cy="540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873635" y="3882647"/>
                <a:ext cx="576064" cy="5400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787769" y="1511247"/>
              <a:ext cx="191399" cy="2263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568418" y="2341918"/>
              <a:ext cx="191399" cy="2263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833756" y="3422318"/>
              <a:ext cx="191399" cy="2263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Блок-схема: узел 13"/>
            <p:cNvSpPr/>
            <p:nvPr/>
          </p:nvSpPr>
          <p:spPr>
            <a:xfrm>
              <a:off x="1429655" y="1624439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545594" y="1612113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123807" y="2428359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398336" y="3462202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1393522" y="3467578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1205321" y="4279545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Блок-схема: узел 106"/>
            <p:cNvSpPr/>
            <p:nvPr/>
          </p:nvSpPr>
          <p:spPr>
            <a:xfrm>
              <a:off x="2029154" y="4338042"/>
              <a:ext cx="118865" cy="11319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1" name="Прямая соединительная линия 110"/>
          <p:cNvCxnSpPr/>
          <p:nvPr/>
        </p:nvCxnSpPr>
        <p:spPr>
          <a:xfrm>
            <a:off x="4499992" y="1328752"/>
            <a:ext cx="1224136" cy="3753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3275856" y="2667419"/>
            <a:ext cx="1224136" cy="264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131840" y="3924979"/>
            <a:ext cx="1224136" cy="4629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112060" y="5248435"/>
            <a:ext cx="1078149" cy="4488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Удачи!</a:t>
            </a:r>
            <a:endParaRPr lang="ru-RU" dirty="0"/>
          </a:p>
        </p:txBody>
      </p:sp>
      <p:pic>
        <p:nvPicPr>
          <p:cNvPr id="3" name="Picture 7" descr="MCj034339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70386"/>
            <a:ext cx="23305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j0290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641327" cy="28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202 из 284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50" y="1340768"/>
            <a:ext cx="41502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1_01_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11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планета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6886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9502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30963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Меркурий</a:t>
            </a:r>
          </a:p>
          <a:p>
            <a:r>
              <a:rPr lang="ru-RU" sz="4800" b="1" dirty="0"/>
              <a:t>Венера</a:t>
            </a:r>
          </a:p>
          <a:p>
            <a:r>
              <a:rPr lang="ru-RU" sz="4800" b="1" dirty="0"/>
              <a:t>Земля</a:t>
            </a:r>
          </a:p>
          <a:p>
            <a:r>
              <a:rPr lang="ru-RU" sz="4800" b="1" dirty="0"/>
              <a:t>Марс</a:t>
            </a:r>
          </a:p>
          <a:p>
            <a:r>
              <a:rPr lang="ru-RU" sz="4800" b="1" dirty="0"/>
              <a:t>Юпитер</a:t>
            </a:r>
          </a:p>
          <a:p>
            <a:r>
              <a:rPr lang="ru-RU" sz="4800" b="1" dirty="0"/>
              <a:t>Сатурн</a:t>
            </a:r>
          </a:p>
          <a:p>
            <a:r>
              <a:rPr lang="ru-RU" sz="4800" b="1" dirty="0"/>
              <a:t>Уран</a:t>
            </a:r>
          </a:p>
          <a:p>
            <a:r>
              <a:rPr lang="ru-RU" sz="4800" b="1" dirty="0" smtClean="0"/>
              <a:t>Нептун</a:t>
            </a:r>
            <a:endParaRPr lang="ru-RU" sz="4800" b="1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84" y="0"/>
            <a:ext cx="6286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30963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М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рк</a:t>
            </a:r>
            <a:r>
              <a:rPr lang="ru-RU" sz="4800" b="1" dirty="0">
                <a:solidFill>
                  <a:srgbClr val="FF0000"/>
                </a:solidFill>
              </a:rPr>
              <a:t>у</a:t>
            </a:r>
            <a:r>
              <a:rPr lang="ru-RU" sz="4800" b="1" dirty="0"/>
              <a:t>р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/>
              <a:t>й</a:t>
            </a:r>
          </a:p>
          <a:p>
            <a:r>
              <a:rPr lang="ru-RU" sz="4800" b="1" dirty="0"/>
              <a:t>В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н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р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</a:p>
          <a:p>
            <a:r>
              <a:rPr lang="ru-RU" sz="4800" b="1" dirty="0"/>
              <a:t>З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мл</a:t>
            </a:r>
            <a:r>
              <a:rPr lang="ru-RU" sz="4800" b="1" dirty="0">
                <a:solidFill>
                  <a:srgbClr val="FF0000"/>
                </a:solidFill>
              </a:rPr>
              <a:t>я</a:t>
            </a:r>
          </a:p>
          <a:p>
            <a:r>
              <a:rPr lang="ru-RU" sz="4800" b="1" dirty="0"/>
              <a:t>М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/>
              <a:t>рс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Ю</a:t>
            </a:r>
            <a:r>
              <a:rPr lang="ru-RU" sz="4800" b="1" dirty="0"/>
              <a:t>п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/>
              <a:t>т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/>
              <a:t>р</a:t>
            </a:r>
          </a:p>
          <a:p>
            <a:r>
              <a:rPr lang="ru-RU" sz="4800" b="1" dirty="0"/>
              <a:t>С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/>
              <a:t>т</a:t>
            </a:r>
            <a:r>
              <a:rPr lang="ru-RU" sz="4800" b="1" dirty="0">
                <a:solidFill>
                  <a:srgbClr val="FF0000"/>
                </a:solidFill>
              </a:rPr>
              <a:t>у</a:t>
            </a:r>
            <a:r>
              <a:rPr lang="ru-RU" sz="4800" b="1" dirty="0"/>
              <a:t>рн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У</a:t>
            </a:r>
            <a:r>
              <a:rPr lang="ru-RU" sz="4800" b="1" dirty="0"/>
              <a:t>р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/>
              <a:t>н</a:t>
            </a:r>
          </a:p>
          <a:p>
            <a:r>
              <a:rPr lang="ru-RU" sz="4800" b="1" dirty="0" smtClean="0"/>
              <a:t>Н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пт</a:t>
            </a:r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r>
              <a:rPr lang="ru-RU" sz="4800" b="1" dirty="0" smtClean="0"/>
              <a:t>н</a:t>
            </a:r>
            <a:endParaRPr lang="ru-RU" sz="4800" b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355975" y="152466"/>
            <a:ext cx="4551920" cy="5940830"/>
            <a:chOff x="4355975" y="152466"/>
            <a:chExt cx="4551920" cy="594083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431398" y="2060848"/>
              <a:ext cx="3476497" cy="1656184"/>
              <a:chOff x="4860032" y="692696"/>
              <a:chExt cx="3240360" cy="136815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860032" y="692696"/>
                <a:ext cx="3240360" cy="13681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5004048" y="836712"/>
                <a:ext cx="2920474" cy="1008112"/>
                <a:chOff x="2947670" y="2276872"/>
                <a:chExt cx="4216618" cy="1317928"/>
              </a:xfrm>
            </p:grpSpPr>
            <p:sp>
              <p:nvSpPr>
                <p:cNvPr id="4" name="Полилиния 3"/>
                <p:cNvSpPr/>
                <p:nvPr/>
              </p:nvSpPr>
              <p:spPr>
                <a:xfrm>
                  <a:off x="2947670" y="3158174"/>
                  <a:ext cx="2056378" cy="436626"/>
                </a:xfrm>
                <a:custGeom>
                  <a:avLst/>
                  <a:gdLst>
                    <a:gd name="connsiteX0" fmla="*/ 0 w 1731263"/>
                    <a:gd name="connsiteY0" fmla="*/ 0 h 542253"/>
                    <a:gd name="connsiteX1" fmla="*/ 790113 w 1731263"/>
                    <a:gd name="connsiteY1" fmla="*/ 541538 h 542253"/>
                    <a:gd name="connsiteX2" fmla="*/ 1651247 w 1731263"/>
                    <a:gd name="connsiteY2" fmla="*/ 115410 h 542253"/>
                    <a:gd name="connsiteX3" fmla="*/ 1642369 w 1731263"/>
                    <a:gd name="connsiteY3" fmla="*/ 115410 h 54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1263" h="542253">
                      <a:moveTo>
                        <a:pt x="0" y="0"/>
                      </a:moveTo>
                      <a:cubicBezTo>
                        <a:pt x="257452" y="261151"/>
                        <a:pt x="514905" y="522303"/>
                        <a:pt x="790113" y="541538"/>
                      </a:cubicBezTo>
                      <a:cubicBezTo>
                        <a:pt x="1065321" y="560773"/>
                        <a:pt x="1509204" y="186431"/>
                        <a:pt x="1651247" y="115410"/>
                      </a:cubicBezTo>
                      <a:cubicBezTo>
                        <a:pt x="1793290" y="44389"/>
                        <a:pt x="1717829" y="79899"/>
                        <a:pt x="1642369" y="115410"/>
                      </a:cubicBezTo>
                    </a:path>
                  </a:pathLst>
                </a:cu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5" name="Полилиния 4"/>
                <p:cNvSpPr/>
                <p:nvPr/>
              </p:nvSpPr>
              <p:spPr>
                <a:xfrm flipH="1">
                  <a:off x="5156448" y="3158174"/>
                  <a:ext cx="2007840" cy="436626"/>
                </a:xfrm>
                <a:custGeom>
                  <a:avLst/>
                  <a:gdLst>
                    <a:gd name="connsiteX0" fmla="*/ 0 w 1731263"/>
                    <a:gd name="connsiteY0" fmla="*/ 0 h 542253"/>
                    <a:gd name="connsiteX1" fmla="*/ 790113 w 1731263"/>
                    <a:gd name="connsiteY1" fmla="*/ 541538 h 542253"/>
                    <a:gd name="connsiteX2" fmla="*/ 1651247 w 1731263"/>
                    <a:gd name="connsiteY2" fmla="*/ 115410 h 542253"/>
                    <a:gd name="connsiteX3" fmla="*/ 1642369 w 1731263"/>
                    <a:gd name="connsiteY3" fmla="*/ 115410 h 54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1263" h="542253">
                      <a:moveTo>
                        <a:pt x="0" y="0"/>
                      </a:moveTo>
                      <a:cubicBezTo>
                        <a:pt x="257452" y="261151"/>
                        <a:pt x="514905" y="522303"/>
                        <a:pt x="790113" y="541538"/>
                      </a:cubicBezTo>
                      <a:cubicBezTo>
                        <a:pt x="1065321" y="560773"/>
                        <a:pt x="1509204" y="186431"/>
                        <a:pt x="1651247" y="115410"/>
                      </a:cubicBezTo>
                      <a:cubicBezTo>
                        <a:pt x="1793290" y="44389"/>
                        <a:pt x="1717829" y="79899"/>
                        <a:pt x="1642369" y="115410"/>
                      </a:cubicBezTo>
                    </a:path>
                  </a:pathLst>
                </a:cu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sz="2000" b="1"/>
                </a:p>
              </p:txBody>
            </p: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 flipH="1">
                  <a:off x="6195092" y="2276872"/>
                  <a:ext cx="452755" cy="41656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Группа 21"/>
            <p:cNvGrpSpPr/>
            <p:nvPr/>
          </p:nvGrpSpPr>
          <p:grpSpPr>
            <a:xfrm>
              <a:off x="5431398" y="152466"/>
              <a:ext cx="3240360" cy="1368152"/>
              <a:chOff x="5477699" y="620688"/>
              <a:chExt cx="3240360" cy="1368152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477699" y="620688"/>
                <a:ext cx="3240360" cy="13681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5940151" y="1304764"/>
                <a:ext cx="2222855" cy="500977"/>
              </a:xfrm>
              <a:custGeom>
                <a:avLst/>
                <a:gdLst>
                  <a:gd name="connsiteX0" fmla="*/ 0 w 1731263"/>
                  <a:gd name="connsiteY0" fmla="*/ 0 h 542253"/>
                  <a:gd name="connsiteX1" fmla="*/ 790113 w 1731263"/>
                  <a:gd name="connsiteY1" fmla="*/ 541538 h 542253"/>
                  <a:gd name="connsiteX2" fmla="*/ 1651247 w 1731263"/>
                  <a:gd name="connsiteY2" fmla="*/ 115410 h 542253"/>
                  <a:gd name="connsiteX3" fmla="*/ 1642369 w 1731263"/>
                  <a:gd name="connsiteY3" fmla="*/ 115410 h 54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263" h="542253">
                    <a:moveTo>
                      <a:pt x="0" y="0"/>
                    </a:moveTo>
                    <a:cubicBezTo>
                      <a:pt x="257452" y="261151"/>
                      <a:pt x="514905" y="522303"/>
                      <a:pt x="790113" y="541538"/>
                    </a:cubicBezTo>
                    <a:cubicBezTo>
                      <a:pt x="1065321" y="560773"/>
                      <a:pt x="1509204" y="186431"/>
                      <a:pt x="1651247" y="115410"/>
                    </a:cubicBezTo>
                    <a:cubicBezTo>
                      <a:pt x="1793290" y="44389"/>
                      <a:pt x="1717829" y="79899"/>
                      <a:pt x="1642369" y="115410"/>
                    </a:cubicBezTo>
                  </a:path>
                </a:pathLst>
              </a:cu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000" b="1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355975" y="4725144"/>
              <a:ext cx="4551919" cy="1368152"/>
              <a:chOff x="4355975" y="4725144"/>
              <a:chExt cx="4551919" cy="136815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355975" y="4725144"/>
                <a:ext cx="4551919" cy="13681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543095" y="5543287"/>
                <a:ext cx="1469066" cy="333985"/>
              </a:xfrm>
              <a:custGeom>
                <a:avLst/>
                <a:gdLst>
                  <a:gd name="connsiteX0" fmla="*/ 0 w 1731263"/>
                  <a:gd name="connsiteY0" fmla="*/ 0 h 542253"/>
                  <a:gd name="connsiteX1" fmla="*/ 790113 w 1731263"/>
                  <a:gd name="connsiteY1" fmla="*/ 541538 h 542253"/>
                  <a:gd name="connsiteX2" fmla="*/ 1651247 w 1731263"/>
                  <a:gd name="connsiteY2" fmla="*/ 115410 h 542253"/>
                  <a:gd name="connsiteX3" fmla="*/ 1642369 w 1731263"/>
                  <a:gd name="connsiteY3" fmla="*/ 115410 h 54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263" h="542253">
                    <a:moveTo>
                      <a:pt x="0" y="0"/>
                    </a:moveTo>
                    <a:cubicBezTo>
                      <a:pt x="257452" y="261151"/>
                      <a:pt x="514905" y="522303"/>
                      <a:pt x="790113" y="541538"/>
                    </a:cubicBezTo>
                    <a:cubicBezTo>
                      <a:pt x="1065321" y="560773"/>
                      <a:pt x="1509204" y="186431"/>
                      <a:pt x="1651247" y="115410"/>
                    </a:cubicBezTo>
                    <a:cubicBezTo>
                      <a:pt x="1793290" y="44389"/>
                      <a:pt x="1717829" y="79899"/>
                      <a:pt x="1642369" y="115410"/>
                    </a:cubicBezTo>
                  </a:path>
                </a:pathLst>
              </a:cu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000" b="1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flipH="1">
                <a:off x="6123334" y="5560751"/>
                <a:ext cx="1342106" cy="333985"/>
              </a:xfrm>
              <a:custGeom>
                <a:avLst/>
                <a:gdLst>
                  <a:gd name="connsiteX0" fmla="*/ 0 w 1731263"/>
                  <a:gd name="connsiteY0" fmla="*/ 0 h 542253"/>
                  <a:gd name="connsiteX1" fmla="*/ 790113 w 1731263"/>
                  <a:gd name="connsiteY1" fmla="*/ 541538 h 542253"/>
                  <a:gd name="connsiteX2" fmla="*/ 1651247 w 1731263"/>
                  <a:gd name="connsiteY2" fmla="*/ 115410 h 542253"/>
                  <a:gd name="connsiteX3" fmla="*/ 1642369 w 1731263"/>
                  <a:gd name="connsiteY3" fmla="*/ 115410 h 54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263" h="542253">
                    <a:moveTo>
                      <a:pt x="0" y="0"/>
                    </a:moveTo>
                    <a:cubicBezTo>
                      <a:pt x="257452" y="261151"/>
                      <a:pt x="514905" y="522303"/>
                      <a:pt x="790113" y="541538"/>
                    </a:cubicBezTo>
                    <a:cubicBezTo>
                      <a:pt x="1065321" y="560773"/>
                      <a:pt x="1509204" y="186431"/>
                      <a:pt x="1651247" y="115410"/>
                    </a:cubicBezTo>
                    <a:cubicBezTo>
                      <a:pt x="1793290" y="44389"/>
                      <a:pt x="1717829" y="79899"/>
                      <a:pt x="1642369" y="115410"/>
                    </a:cubicBezTo>
                  </a:path>
                </a:pathLst>
              </a:cu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000" b="1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910253" y="4827927"/>
                <a:ext cx="407433" cy="31863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Полилиния 22"/>
              <p:cNvSpPr/>
              <p:nvPr/>
            </p:nvSpPr>
            <p:spPr>
              <a:xfrm flipH="1">
                <a:off x="7576373" y="5583162"/>
                <a:ext cx="1331520" cy="333985"/>
              </a:xfrm>
              <a:custGeom>
                <a:avLst/>
                <a:gdLst>
                  <a:gd name="connsiteX0" fmla="*/ 0 w 1731263"/>
                  <a:gd name="connsiteY0" fmla="*/ 0 h 542253"/>
                  <a:gd name="connsiteX1" fmla="*/ 790113 w 1731263"/>
                  <a:gd name="connsiteY1" fmla="*/ 541538 h 542253"/>
                  <a:gd name="connsiteX2" fmla="*/ 1651247 w 1731263"/>
                  <a:gd name="connsiteY2" fmla="*/ 115410 h 542253"/>
                  <a:gd name="connsiteX3" fmla="*/ 1642369 w 1731263"/>
                  <a:gd name="connsiteY3" fmla="*/ 115410 h 54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263" h="542253">
                    <a:moveTo>
                      <a:pt x="0" y="0"/>
                    </a:moveTo>
                    <a:cubicBezTo>
                      <a:pt x="257452" y="261151"/>
                      <a:pt x="514905" y="522303"/>
                      <a:pt x="790113" y="541538"/>
                    </a:cubicBezTo>
                    <a:cubicBezTo>
                      <a:pt x="1065321" y="560773"/>
                      <a:pt x="1509204" y="186431"/>
                      <a:pt x="1651247" y="115410"/>
                    </a:cubicBezTo>
                    <a:cubicBezTo>
                      <a:pt x="1793290" y="44389"/>
                      <a:pt x="1717829" y="79899"/>
                      <a:pt x="1642369" y="115410"/>
                    </a:cubicBezTo>
                  </a:path>
                </a:pathLst>
              </a:cu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000" b="1"/>
              </a:p>
            </p:txBody>
          </p:sp>
        </p:grpSp>
      </p:grpSp>
      <p:cxnSp>
        <p:nvCxnSpPr>
          <p:cNvPr id="27" name="Прямая соединительная линия 26"/>
          <p:cNvCxnSpPr/>
          <p:nvPr/>
        </p:nvCxnSpPr>
        <p:spPr>
          <a:xfrm>
            <a:off x="3131840" y="620688"/>
            <a:ext cx="2145788" cy="4104456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11760" y="1520618"/>
            <a:ext cx="2232248" cy="3204526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58946" y="2024458"/>
            <a:ext cx="3372452" cy="324422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7" idx="1"/>
          </p:cNvCxnSpPr>
          <p:nvPr/>
        </p:nvCxnSpPr>
        <p:spPr>
          <a:xfrm flipV="1">
            <a:off x="1799692" y="836542"/>
            <a:ext cx="3631706" cy="1944386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55776" y="3717032"/>
            <a:ext cx="1872208" cy="1584176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209443" y="2639318"/>
            <a:ext cx="3253071" cy="1653778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691680" y="3122881"/>
            <a:ext cx="3739718" cy="1864365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267744" y="3455530"/>
            <a:ext cx="3318165" cy="2294624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планеты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60648"/>
            <a:ext cx="3816424" cy="6408712"/>
          </a:xfrm>
        </p:spPr>
        <p:txBody>
          <a:bodyPr>
            <a:no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Меркурий</a:t>
            </a:r>
            <a:endParaRPr lang="ru-RU" sz="3600" b="1" dirty="0" smtClean="0"/>
          </a:p>
          <a:p>
            <a:r>
              <a:rPr lang="ru-RU" sz="3600" b="1" dirty="0" smtClean="0"/>
              <a:t>Венера</a:t>
            </a:r>
          </a:p>
          <a:p>
            <a:r>
              <a:rPr lang="ru-RU" sz="3600" b="1" dirty="0" smtClean="0"/>
              <a:t>Земля</a:t>
            </a:r>
          </a:p>
          <a:p>
            <a:r>
              <a:rPr lang="ru-RU" sz="3600" b="1" dirty="0" smtClean="0"/>
              <a:t>Марс</a:t>
            </a:r>
          </a:p>
          <a:p>
            <a:r>
              <a:rPr lang="ru-RU" sz="3600" b="1" dirty="0" smtClean="0"/>
              <a:t>Юпитер</a:t>
            </a:r>
          </a:p>
          <a:p>
            <a:r>
              <a:rPr lang="ru-RU" sz="3600" b="1" dirty="0" smtClean="0"/>
              <a:t>Сатурн</a:t>
            </a:r>
          </a:p>
          <a:p>
            <a:r>
              <a:rPr lang="ru-RU" sz="3600" b="1" dirty="0" smtClean="0"/>
              <a:t>Уран</a:t>
            </a:r>
          </a:p>
          <a:p>
            <a:r>
              <a:rPr lang="ru-RU" sz="3600" b="1" dirty="0" smtClean="0"/>
              <a:t>Нептун</a:t>
            </a:r>
            <a:endParaRPr lang="ru-RU" sz="3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4644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8073" name="Picture 9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88080" name="Picture 16" descr="eart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1" name="Picture 17" descr="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2" name="Picture 18" descr="m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3" name="Picture 19" descr="1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4" name="Picture 20" descr="upit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5" name="Picture 21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6" name="Picture 22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7" name="Picture 23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8" name="Picture 24" descr="r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9" name="Picture 25" descr="56r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90" name="прин337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880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88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90"/>
                </p:tgtEl>
              </p:cMediaNode>
            </p:audio>
          </p:childTnLst>
        </p:cTn>
      </p:par>
    </p:tnLst>
    <p:bldLst>
      <p:bldP spid="88070" grpId="0" animBg="1"/>
      <p:bldP spid="88070" grpId="1" animBg="1"/>
      <p:bldP spid="88070" grpId="2" animBg="1"/>
      <p:bldP spid="88071" grpId="0" animBg="1"/>
      <p:bldP spid="88071" grpId="1" animBg="1"/>
      <p:bldP spid="88071" grpId="2" animBg="1"/>
      <p:bldP spid="88072" grpId="0" animBg="1"/>
      <p:bldP spid="88072" grpId="1" animBg="1"/>
      <p:bldP spid="88072" grpId="2" animBg="1"/>
      <p:bldP spid="88075" grpId="0" animBg="1"/>
      <p:bldP spid="88075" grpId="1" animBg="1"/>
      <p:bldP spid="88076" grpId="0" animBg="1"/>
      <p:bldP spid="88076" grpId="1" animBg="1"/>
      <p:bldP spid="88077" grpId="0" animBg="1"/>
      <p:bldP spid="88077" grpId="1" animBg="1"/>
      <p:bldP spid="88078" grpId="0" animBg="1"/>
      <p:bldP spid="88078" grpId="1" animBg="1"/>
      <p:bldP spid="88079" grpId="0" animBg="1"/>
      <p:bldP spid="880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Век живи – век учись.</a:t>
            </a:r>
            <a:endParaRPr lang="ru-RU" sz="4800" b="1" i="1" dirty="0"/>
          </a:p>
        </p:txBody>
      </p:sp>
      <p:pic>
        <p:nvPicPr>
          <p:cNvPr id="3" name="Picture 6" descr="MCj04173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880320" cy="28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MCBD072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672706" cy="32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39</Words>
  <Application>Microsoft Office PowerPoint</Application>
  <PresentationFormat>Экран (4:3)</PresentationFormat>
  <Paragraphs>32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планета</vt:lpstr>
      <vt:lpstr>Презентация PowerPoint</vt:lpstr>
      <vt:lpstr>Презентация PowerPoint</vt:lpstr>
      <vt:lpstr>Презентация PowerPoint</vt:lpstr>
      <vt:lpstr>планеты</vt:lpstr>
      <vt:lpstr>Презентация PowerPoint</vt:lpstr>
      <vt:lpstr>Век живи – век учись.</vt:lpstr>
      <vt:lpstr>корова дорога города ребята собака</vt:lpstr>
      <vt:lpstr>жираф  удача  енот  пляж  </vt:lpstr>
      <vt:lpstr>Удачи!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13</cp:revision>
  <dcterms:created xsi:type="dcterms:W3CDTF">2013-04-11T13:23:32Z</dcterms:created>
  <dcterms:modified xsi:type="dcterms:W3CDTF">2014-02-01T11:25:37Z</dcterms:modified>
</cp:coreProperties>
</file>