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344" r:id="rId2"/>
    <p:sldId id="345" r:id="rId3"/>
    <p:sldId id="341" r:id="rId4"/>
    <p:sldId id="350" r:id="rId5"/>
    <p:sldId id="339" r:id="rId6"/>
    <p:sldId id="259" r:id="rId7"/>
    <p:sldId id="346" r:id="rId8"/>
    <p:sldId id="315" r:id="rId9"/>
    <p:sldId id="317" r:id="rId10"/>
    <p:sldId id="309" r:id="rId11"/>
    <p:sldId id="260" r:id="rId12"/>
    <p:sldId id="333" r:id="rId13"/>
    <p:sldId id="318" r:id="rId14"/>
    <p:sldId id="276" r:id="rId15"/>
    <p:sldId id="261" r:id="rId16"/>
    <p:sldId id="348" r:id="rId17"/>
    <p:sldId id="347" r:id="rId18"/>
    <p:sldId id="329" r:id="rId19"/>
    <p:sldId id="287" r:id="rId20"/>
    <p:sldId id="334" r:id="rId21"/>
    <p:sldId id="349" r:id="rId22"/>
    <p:sldId id="336" r:id="rId23"/>
    <p:sldId id="337" r:id="rId24"/>
    <p:sldId id="288" r:id="rId25"/>
    <p:sldId id="307" r:id="rId26"/>
    <p:sldId id="33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истратор" initials="А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545" autoAdjust="0"/>
    <p:restoredTop sz="94654" autoAdjust="0"/>
  </p:normalViewPr>
  <p:slideViewPr>
    <p:cSldViewPr>
      <p:cViewPr varScale="1">
        <p:scale>
          <a:sx n="85" d="100"/>
          <a:sy n="85" d="100"/>
        </p:scale>
        <p:origin x="-84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B1F2A-1FFE-4A10-BBC8-39E25C54C60E}" type="datetimeFigureOut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A216F-7F98-42EA-A43E-88764ED426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16F-7F98-42EA-A43E-88764ED4262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A216F-7F98-42EA-A43E-88764ED4262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2F164A-9DFB-4B9B-A6B4-D03447BD8863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85DD45-C803-4198-979F-6E1C5594AC22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AA590D6-8EA4-46D6-B292-3CE2CB5F1AB3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B3832D-A595-4DA1-A3D1-24E251A4C463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BD4D52-5DD8-45BB-B804-8AECC1E0FFB8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9FF1DF-8308-4695-8A85-D329A8F6DD8B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7F2188-82DC-4C2B-A7D7-AA21020B86DE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653B0D-1BC2-421A-B5A2-A14ED2555FC6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66C3852-ACE8-4776-8BF9-DEBD540394B2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35D2D-C1FB-4761-8C6E-18FAF5DFE392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9EA547-79EA-4F69-A517-7970310FB8CF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BDE12B-D4F1-4A73-9F1F-554BB11186A2}" type="datetime1">
              <a:rPr lang="ru-RU" smtClean="0"/>
              <a:pPr/>
              <a:t>24.10.2013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F4B06A3-AF37-4445-A18D-E2017F299C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13" Type="http://schemas.openxmlformats.org/officeDocument/2006/relationships/image" Target="../media/image72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12" Type="http://schemas.openxmlformats.org/officeDocument/2006/relationships/image" Target="../media/image71.jpeg"/><Relationship Id="rId2" Type="http://schemas.openxmlformats.org/officeDocument/2006/relationships/image" Target="../media/image61.jpeg"/><Relationship Id="rId16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11" Type="http://schemas.openxmlformats.org/officeDocument/2006/relationships/image" Target="../media/image70.jpeg"/><Relationship Id="rId5" Type="http://schemas.openxmlformats.org/officeDocument/2006/relationships/image" Target="../media/image64.jpeg"/><Relationship Id="rId15" Type="http://schemas.openxmlformats.org/officeDocument/2006/relationships/image" Target="../media/image7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Relationship Id="rId14" Type="http://schemas.openxmlformats.org/officeDocument/2006/relationships/image" Target="../media/image7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6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jpeg"/><Relationship Id="rId3" Type="http://schemas.openxmlformats.org/officeDocument/2006/relationships/image" Target="../media/image104.jpeg"/><Relationship Id="rId7" Type="http://schemas.openxmlformats.org/officeDocument/2006/relationships/image" Target="../media/image108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jpeg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л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2466975" cy="1847850"/>
          </a:xfrm>
          <a:prstGeom prst="rect">
            <a:avLst/>
          </a:prstGeom>
        </p:spPr>
      </p:pic>
      <p:pic>
        <p:nvPicPr>
          <p:cNvPr id="3" name="Рисунок 2" descr="шакал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00042"/>
            <a:ext cx="2466975" cy="1847850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428604"/>
            <a:ext cx="2466975" cy="1847850"/>
          </a:xfrm>
          <a:prstGeom prst="rect">
            <a:avLst/>
          </a:prstGeom>
        </p:spPr>
      </p:pic>
      <p:pic>
        <p:nvPicPr>
          <p:cNvPr id="7" name="Рисунок 6" descr="овчар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422" y="3000372"/>
            <a:ext cx="3857652" cy="29289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1538" y="2643182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волк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00496" y="257174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шакал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57950" y="264318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дикая собака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786182" y="592933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овчарка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43956" cy="4286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СОБАКИ-ПОВОДЫРИ</a:t>
            </a:r>
            <a:endParaRPr lang="ru-RU" dirty="0"/>
          </a:p>
        </p:txBody>
      </p:sp>
      <p:pic>
        <p:nvPicPr>
          <p:cNvPr id="3" name="Рисунок 2" descr="ЛАБРАДО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1643050"/>
            <a:ext cx="2409825" cy="1895475"/>
          </a:xfrm>
          <a:prstGeom prst="rect">
            <a:avLst/>
          </a:prstGeom>
        </p:spPr>
      </p:pic>
      <p:pic>
        <p:nvPicPr>
          <p:cNvPr id="4" name="Рисунок 3" descr="ЛАБРАДОР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80"/>
            <a:ext cx="2552700" cy="1790700"/>
          </a:xfrm>
          <a:prstGeom prst="rect">
            <a:avLst/>
          </a:prstGeom>
        </p:spPr>
      </p:pic>
      <p:pic>
        <p:nvPicPr>
          <p:cNvPr id="5" name="Рисунок 4" descr="ЛАБРАДОР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571612"/>
            <a:ext cx="1828800" cy="2505075"/>
          </a:xfrm>
          <a:prstGeom prst="rect">
            <a:avLst/>
          </a:prstGeom>
        </p:spPr>
      </p:pic>
      <p:pic>
        <p:nvPicPr>
          <p:cNvPr id="6" name="Рисунок 5" descr="ЛАБРАДОР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232" y="1571612"/>
            <a:ext cx="1695450" cy="2705100"/>
          </a:xfrm>
          <a:prstGeom prst="rect">
            <a:avLst/>
          </a:prstGeom>
        </p:spPr>
      </p:pic>
      <p:pic>
        <p:nvPicPr>
          <p:cNvPr id="7" name="Рисунок 6" descr="ЛАБРОДО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1736" y="4143380"/>
            <a:ext cx="2647950" cy="1724025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85918" y="6072206"/>
            <a:ext cx="6286544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atin typeface="+mj-lt"/>
                <a:ea typeface="+mj-ea"/>
                <a:cs typeface="+mj-cs"/>
              </a:rPr>
              <a:t>ЛАБРАДОР                                                           КОЛЛИ                                                                                      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714876" y="3571876"/>
            <a:ext cx="3450473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ОВЧАРКА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Рисунок 9" descr="ПОВОДЫРЬ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1643050"/>
            <a:ext cx="2466975" cy="1847850"/>
          </a:xfrm>
          <a:prstGeom prst="rect">
            <a:avLst/>
          </a:prstGeom>
        </p:spPr>
      </p:pic>
      <p:pic>
        <p:nvPicPr>
          <p:cNvPr id="11" name="Рисунок 10" descr="КОЛЛИ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3570" y="3929066"/>
            <a:ext cx="2276475" cy="2009775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457200" y="285728"/>
            <a:ext cx="8229600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6143644"/>
            <a:ext cx="2178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048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Ездовые собаки </a:t>
            </a:r>
            <a:endParaRPr lang="ru-RU" dirty="0"/>
          </a:p>
        </p:txBody>
      </p:sp>
      <p:pic>
        <p:nvPicPr>
          <p:cNvPr id="4" name="Рисунок 3" descr="ездовые собаки 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1714500" cy="2133600"/>
          </a:xfrm>
          <a:prstGeom prst="rect">
            <a:avLst/>
          </a:prstGeom>
        </p:spPr>
      </p:pic>
      <p:pic>
        <p:nvPicPr>
          <p:cNvPr id="5" name="Рисунок 4" descr="ездовые собаки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214422"/>
            <a:ext cx="2581275" cy="1771650"/>
          </a:xfrm>
          <a:prstGeom prst="rect">
            <a:avLst/>
          </a:prstGeom>
        </p:spPr>
      </p:pic>
      <p:pic>
        <p:nvPicPr>
          <p:cNvPr id="6" name="Рисунок 5" descr="ездовые собаки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1142984"/>
            <a:ext cx="2619375" cy="1743075"/>
          </a:xfrm>
          <a:prstGeom prst="rect">
            <a:avLst/>
          </a:prstGeom>
        </p:spPr>
      </p:pic>
      <p:pic>
        <p:nvPicPr>
          <p:cNvPr id="7" name="Рисунок 6" descr="ездовые собаки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2786058"/>
            <a:ext cx="2628900" cy="1743075"/>
          </a:xfrm>
          <a:prstGeom prst="rect">
            <a:avLst/>
          </a:prstGeom>
        </p:spPr>
      </p:pic>
      <p:pic>
        <p:nvPicPr>
          <p:cNvPr id="8" name="Рисунок 7" descr="ездовые собаки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2928934"/>
            <a:ext cx="2743200" cy="1666875"/>
          </a:xfrm>
          <a:prstGeom prst="rect">
            <a:avLst/>
          </a:prstGeom>
        </p:spPr>
      </p:pic>
      <p:pic>
        <p:nvPicPr>
          <p:cNvPr id="9" name="Рисунок 8" descr="ездовые собаки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20" y="3286124"/>
            <a:ext cx="2628900" cy="1733550"/>
          </a:xfrm>
          <a:prstGeom prst="rect">
            <a:avLst/>
          </a:prstGeom>
        </p:spPr>
      </p:pic>
      <p:pic>
        <p:nvPicPr>
          <p:cNvPr id="11" name="Рисунок 10" descr="ездовые собаки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00364" y="4572008"/>
            <a:ext cx="1905000" cy="1266825"/>
          </a:xfrm>
          <a:prstGeom prst="rect">
            <a:avLst/>
          </a:prstGeom>
        </p:spPr>
      </p:pic>
      <p:pic>
        <p:nvPicPr>
          <p:cNvPr id="13" name="Рисунок 12" descr="ездовые собаки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786322"/>
            <a:ext cx="3381375" cy="135255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 собаке </a:t>
            </a:r>
            <a:r>
              <a:rPr lang="ru-RU" dirty="0" err="1" smtClean="0"/>
              <a:t>Бальт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 descr="собака 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1214422"/>
            <a:ext cx="4572032" cy="3067065"/>
          </a:xfrm>
          <a:prstGeom prst="rect">
            <a:avLst/>
          </a:prstGeom>
        </p:spPr>
      </p:pic>
      <p:pic>
        <p:nvPicPr>
          <p:cNvPr id="7" name="Рисунок 6" descr="собакааааа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500174"/>
            <a:ext cx="2466975" cy="184785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Собаки в цирке.  Декоративные собачки.</a:t>
            </a:r>
            <a:endParaRPr lang="ru-RU" dirty="0"/>
          </a:p>
        </p:txBody>
      </p:sp>
      <p:pic>
        <p:nvPicPr>
          <p:cNvPr id="3" name="Рисунок 2" descr="цир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428736"/>
            <a:ext cx="2143125" cy="2143125"/>
          </a:xfrm>
          <a:prstGeom prst="rect">
            <a:avLst/>
          </a:prstGeom>
        </p:spPr>
      </p:pic>
      <p:pic>
        <p:nvPicPr>
          <p:cNvPr id="4" name="Рисунок 3" descr="цирк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00174"/>
            <a:ext cx="2476500" cy="1847850"/>
          </a:xfrm>
          <a:prstGeom prst="rect">
            <a:avLst/>
          </a:prstGeom>
        </p:spPr>
      </p:pic>
      <p:pic>
        <p:nvPicPr>
          <p:cNvPr id="7" name="Рисунок 6" descr="цирк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1500174"/>
            <a:ext cx="2357454" cy="1928826"/>
          </a:xfrm>
          <a:prstGeom prst="rect">
            <a:avLst/>
          </a:prstGeom>
        </p:spPr>
      </p:pic>
      <p:pic>
        <p:nvPicPr>
          <p:cNvPr id="8" name="Рисунок 7" descr="цирк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429000"/>
            <a:ext cx="2643206" cy="1828800"/>
          </a:xfrm>
          <a:prstGeom prst="rect">
            <a:avLst/>
          </a:prstGeom>
        </p:spPr>
      </p:pic>
      <p:pic>
        <p:nvPicPr>
          <p:cNvPr id="10" name="Рисунок 9" descr="цирк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3571876"/>
            <a:ext cx="3143272" cy="1838325"/>
          </a:xfrm>
          <a:prstGeom prst="rect">
            <a:avLst/>
          </a:prstGeom>
        </p:spPr>
      </p:pic>
      <p:pic>
        <p:nvPicPr>
          <p:cNvPr id="12" name="Рисунок 11" descr="бишон-лион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44" y="5214950"/>
            <a:ext cx="1143000" cy="1143000"/>
          </a:xfrm>
          <a:prstGeom prst="rect">
            <a:avLst/>
          </a:prstGeom>
        </p:spPr>
      </p:pic>
      <p:pic>
        <p:nvPicPr>
          <p:cNvPr id="13" name="Рисунок 12" descr="вельш-корги-пемброк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852" y="5214950"/>
            <a:ext cx="1143000" cy="1143000"/>
          </a:xfrm>
          <a:prstGeom prst="rect">
            <a:avLst/>
          </a:prstGeom>
        </p:spPr>
      </p:pic>
      <p:pic>
        <p:nvPicPr>
          <p:cNvPr id="14" name="Рисунок 13" descr="йоркширский-терьер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8860" y="5214950"/>
            <a:ext cx="1143000" cy="1143000"/>
          </a:xfrm>
          <a:prstGeom prst="rect">
            <a:avLst/>
          </a:prstGeom>
        </p:spPr>
      </p:pic>
      <p:pic>
        <p:nvPicPr>
          <p:cNvPr id="15" name="Рисунок 14" descr="русская-цветная-болонка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868" y="5286388"/>
            <a:ext cx="1143000" cy="1143000"/>
          </a:xfrm>
          <a:prstGeom prst="rect">
            <a:avLst/>
          </a:prstGeom>
        </p:spPr>
      </p:pic>
      <p:pic>
        <p:nvPicPr>
          <p:cNvPr id="16" name="Рисунок 15" descr="русский-гладкошерстный-той-терьер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86314" y="5357826"/>
            <a:ext cx="1143000" cy="1143000"/>
          </a:xfrm>
          <a:prstGeom prst="rect">
            <a:avLst/>
          </a:prstGeom>
        </p:spPr>
      </p:pic>
      <p:pic>
        <p:nvPicPr>
          <p:cNvPr id="20" name="Рисунок 19" descr="японский-шпиц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9322" y="5286388"/>
            <a:ext cx="1143000" cy="1143000"/>
          </a:xfrm>
          <a:prstGeom prst="rect">
            <a:avLst/>
          </a:prstGeom>
        </p:spPr>
      </p:pic>
      <p:pic>
        <p:nvPicPr>
          <p:cNvPr id="21" name="Рисунок 20" descr="японский-хин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72330" y="5286388"/>
            <a:ext cx="1143000" cy="1143000"/>
          </a:xfrm>
          <a:prstGeom prst="rect">
            <a:avLst/>
          </a:prstGeom>
        </p:spPr>
      </p:pic>
      <p:pic>
        <p:nvPicPr>
          <p:cNvPr id="23" name="Рисунок 22" descr="бишон-фризе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43900" y="5286388"/>
            <a:ext cx="857250" cy="1071570"/>
          </a:xfrm>
          <a:prstGeom prst="rect">
            <a:avLst/>
          </a:prstGeom>
        </p:spPr>
      </p:pic>
      <p:pic>
        <p:nvPicPr>
          <p:cNvPr id="18" name="Рисунок 17" descr="цирк2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57950" y="3429000"/>
            <a:ext cx="2562225" cy="1781175"/>
          </a:xfrm>
          <a:prstGeom prst="rect">
            <a:avLst/>
          </a:prstGeom>
        </p:spPr>
      </p:pic>
      <p:pic>
        <p:nvPicPr>
          <p:cNvPr id="24" name="Рисунок 23" descr="цирк25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000628" y="1000108"/>
            <a:ext cx="1733550" cy="2647950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00042"/>
            <a:ext cx="8183880" cy="7858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 Параде Победы 24июня 1945года</a:t>
            </a:r>
            <a:endParaRPr lang="ru-RU" sz="2800" dirty="0"/>
          </a:p>
        </p:txBody>
      </p:sp>
      <p:pic>
        <p:nvPicPr>
          <p:cNvPr id="3" name="Рисунок 2" descr="http://i83.servimg.com/u/f83/16/66/13/09/2645931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442" y="1322705"/>
            <a:ext cx="5619115" cy="42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428596" y="-1928850"/>
            <a:ext cx="8472518" cy="250033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Собаки на войне</a:t>
            </a:r>
            <a:endParaRPr lang="ru-RU" dirty="0"/>
          </a:p>
        </p:txBody>
      </p:sp>
      <p:pic>
        <p:nvPicPr>
          <p:cNvPr id="6" name="Рисунок 5" descr="война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500570"/>
            <a:ext cx="2705100" cy="1695450"/>
          </a:xfrm>
          <a:prstGeom prst="rect">
            <a:avLst/>
          </a:prstGeom>
        </p:spPr>
      </p:pic>
      <p:pic>
        <p:nvPicPr>
          <p:cNvPr id="7" name="Рисунок 6" descr="война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000108"/>
            <a:ext cx="2752725" cy="1657350"/>
          </a:xfrm>
          <a:prstGeom prst="rect">
            <a:avLst/>
          </a:prstGeom>
        </p:spPr>
      </p:pic>
      <p:pic>
        <p:nvPicPr>
          <p:cNvPr id="8" name="Рисунок 7" descr="война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2714620"/>
            <a:ext cx="2619375" cy="1743075"/>
          </a:xfrm>
          <a:prstGeom prst="rect">
            <a:avLst/>
          </a:prstGeom>
        </p:spPr>
      </p:pic>
      <p:pic>
        <p:nvPicPr>
          <p:cNvPr id="10" name="Рисунок 9" descr="война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6116" y="4786322"/>
            <a:ext cx="2686050" cy="1704975"/>
          </a:xfrm>
          <a:prstGeom prst="rect">
            <a:avLst/>
          </a:prstGeom>
        </p:spPr>
      </p:pic>
      <p:pic>
        <p:nvPicPr>
          <p:cNvPr id="13" name="Рисунок 12" descr="война 2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00364" y="2786058"/>
            <a:ext cx="2581275" cy="1771650"/>
          </a:xfrm>
          <a:prstGeom prst="rect">
            <a:avLst/>
          </a:prstGeom>
        </p:spPr>
      </p:pic>
      <p:pic>
        <p:nvPicPr>
          <p:cNvPr id="14" name="Рисунок 13" descr="война2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8926" y="857232"/>
            <a:ext cx="2628900" cy="1733550"/>
          </a:xfrm>
          <a:prstGeom prst="rect">
            <a:avLst/>
          </a:prstGeom>
        </p:spPr>
      </p:pic>
      <p:pic>
        <p:nvPicPr>
          <p:cNvPr id="15" name="Рисунок 14" descr="связист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5074" y="4714884"/>
            <a:ext cx="2667000" cy="1714500"/>
          </a:xfrm>
          <a:prstGeom prst="rect">
            <a:avLst/>
          </a:prstGeom>
        </p:spPr>
      </p:pic>
      <p:pic>
        <p:nvPicPr>
          <p:cNvPr id="22" name="Рисунок 21" descr="связист20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348" y="1214422"/>
            <a:ext cx="1905000" cy="1266825"/>
          </a:xfrm>
          <a:prstGeom prst="rect">
            <a:avLst/>
          </a:prstGeom>
        </p:spPr>
      </p:pic>
      <p:pic>
        <p:nvPicPr>
          <p:cNvPr id="12" name="Рисунок 11" descr="img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43570" y="2714620"/>
            <a:ext cx="3071834" cy="1928826"/>
          </a:xfrm>
          <a:prstGeom prst="rect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45.radikal.ru/i110/0912/db/90761d2c106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047" y="1143000"/>
            <a:ext cx="609790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dirty="0" smtClean="0"/>
              <a:t>Собаки-космонавты</a:t>
            </a:r>
            <a:endParaRPr lang="ru-RU" dirty="0"/>
          </a:p>
        </p:txBody>
      </p:sp>
      <p:pic>
        <p:nvPicPr>
          <p:cNvPr id="4" name="Рисунок 3" descr="бел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714752"/>
            <a:ext cx="2771775" cy="1647825"/>
          </a:xfrm>
          <a:prstGeom prst="rect">
            <a:avLst/>
          </a:prstGeom>
        </p:spPr>
      </p:pic>
      <p:pic>
        <p:nvPicPr>
          <p:cNvPr id="5" name="Рисунок 4" descr="белк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643314"/>
            <a:ext cx="2800350" cy="1628775"/>
          </a:xfrm>
          <a:prstGeom prst="rect">
            <a:avLst/>
          </a:prstGeom>
        </p:spPr>
      </p:pic>
      <p:pic>
        <p:nvPicPr>
          <p:cNvPr id="9" name="Рисунок 8" descr="http://s60.radikal.ru/i168/0911/3d/3b01a7e4269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1857364"/>
            <a:ext cx="3506470" cy="307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42.radikal.ru/i096/0911/0a/9f3affbd3227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500174"/>
            <a:ext cx="5713730" cy="388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айка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071546"/>
            <a:ext cx="2371725" cy="1924050"/>
          </a:xfrm>
          <a:prstGeom prst="rect">
            <a:avLst/>
          </a:prstGeom>
        </p:spPr>
      </p:pic>
      <p:pic>
        <p:nvPicPr>
          <p:cNvPr id="4" name="Рисунок 3" descr="лайк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12" y="857232"/>
            <a:ext cx="1819275" cy="2505075"/>
          </a:xfrm>
          <a:prstGeom prst="rect">
            <a:avLst/>
          </a:prstGeom>
        </p:spPr>
      </p:pic>
      <p:pic>
        <p:nvPicPr>
          <p:cNvPr id="5" name="Рисунок 4" descr="лайка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4714884"/>
            <a:ext cx="1500198" cy="1643074"/>
          </a:xfrm>
          <a:prstGeom prst="rect">
            <a:avLst/>
          </a:prstGeom>
        </p:spPr>
      </p:pic>
      <p:pic>
        <p:nvPicPr>
          <p:cNvPr id="7" name="Рисунок 6" descr="лайка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3143248"/>
            <a:ext cx="2095500" cy="1571625"/>
          </a:xfrm>
          <a:prstGeom prst="rect">
            <a:avLst/>
          </a:prstGeom>
        </p:spPr>
      </p:pic>
      <p:pic>
        <p:nvPicPr>
          <p:cNvPr id="8" name="Рисунок 7" descr="лайка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572008"/>
            <a:ext cx="2466975" cy="1847850"/>
          </a:xfrm>
          <a:prstGeom prst="rect">
            <a:avLst/>
          </a:prstGeom>
        </p:spPr>
      </p:pic>
      <p:pic>
        <p:nvPicPr>
          <p:cNvPr id="9" name="Рисунок 8" descr="лайка2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0430" y="428604"/>
            <a:ext cx="2357454" cy="4143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34" y="0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Лайка</a:t>
            </a:r>
            <a:endParaRPr lang="ru-RU" sz="2800" b="1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019.radikal.ru/i634/1308/dc/7a8537f10f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2638425" cy="3933826"/>
          </a:xfrm>
          <a:prstGeom prst="rect">
            <a:avLst/>
          </a:prstGeom>
          <a:noFill/>
        </p:spPr>
      </p:pic>
      <p:pic>
        <p:nvPicPr>
          <p:cNvPr id="3" name="Рисунок 2" descr="брошеные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642918"/>
            <a:ext cx="5753100" cy="353377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и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428604"/>
            <a:ext cx="4000528" cy="2366968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5" name="Рисунок 4" descr="сил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357298"/>
            <a:ext cx="1895475" cy="2409825"/>
          </a:xfrm>
          <a:prstGeom prst="rect">
            <a:avLst/>
          </a:prstGeom>
          <a:ln>
            <a:solidFill>
              <a:srgbClr val="FFFF00"/>
            </a:solidFill>
          </a:ln>
        </p:spPr>
      </p:pic>
      <p:pic>
        <p:nvPicPr>
          <p:cNvPr id="6" name="Рисунок 5" descr="сил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929066"/>
            <a:ext cx="2162175" cy="2114550"/>
          </a:xfrm>
          <a:prstGeom prst="rect">
            <a:avLst/>
          </a:prstGeom>
        </p:spPr>
      </p:pic>
      <p:pic>
        <p:nvPicPr>
          <p:cNvPr id="7" name="Рисунок 6" descr="сил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429000"/>
            <a:ext cx="3786214" cy="24288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72008"/>
            <a:ext cx="8183880" cy="5715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до                       после</a:t>
            </a:r>
            <a:endParaRPr lang="ru-RU" dirty="0"/>
          </a:p>
        </p:txBody>
      </p:sp>
      <p:pic>
        <p:nvPicPr>
          <p:cNvPr id="41" name="Содержимое 40" descr="брошеные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4350" y="1491906"/>
            <a:ext cx="3932238" cy="2466075"/>
          </a:xfrm>
        </p:spPr>
      </p:pic>
      <p:pic>
        <p:nvPicPr>
          <p:cNvPr id="6" name="Содержимое 5" descr="брошеные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14876" y="1142984"/>
            <a:ext cx="3930650" cy="321471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рошеные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роощеные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571500"/>
            <a:ext cx="5715000" cy="5715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рошеные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2357430"/>
            <a:ext cx="2128838" cy="2071692"/>
          </a:xfrm>
          <a:prstGeom prst="rect">
            <a:avLst/>
          </a:prstGeom>
        </p:spPr>
      </p:pic>
      <p:pic>
        <p:nvPicPr>
          <p:cNvPr id="4" name="Рисунок 3" descr="брошеные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500042"/>
            <a:ext cx="2085975" cy="1428750"/>
          </a:xfrm>
          <a:prstGeom prst="rect">
            <a:avLst/>
          </a:prstGeom>
        </p:spPr>
      </p:pic>
      <p:pic>
        <p:nvPicPr>
          <p:cNvPr id="5" name="Рисунок 4" descr="брошеные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0364" y="2143116"/>
            <a:ext cx="3214710" cy="2643205"/>
          </a:xfrm>
          <a:prstGeom prst="rect">
            <a:avLst/>
          </a:prstGeom>
        </p:spPr>
      </p:pic>
      <p:pic>
        <p:nvPicPr>
          <p:cNvPr id="7" name="Рисунок 6" descr="брошеные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2143116"/>
            <a:ext cx="1857388" cy="2643206"/>
          </a:xfrm>
          <a:prstGeom prst="rect">
            <a:avLst/>
          </a:prstGeom>
        </p:spPr>
      </p:pic>
      <p:pic>
        <p:nvPicPr>
          <p:cNvPr id="9" name="Рисунок 8" descr="брошеные1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9058" y="5000636"/>
            <a:ext cx="1857375" cy="1428750"/>
          </a:xfrm>
          <a:prstGeom prst="rect">
            <a:avLst/>
          </a:prstGeom>
        </p:spPr>
      </p:pic>
      <p:pic>
        <p:nvPicPr>
          <p:cNvPr id="11" name="Рисунок 10" descr="брошеные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3636" y="4929198"/>
            <a:ext cx="1876425" cy="1428750"/>
          </a:xfrm>
          <a:prstGeom prst="rect">
            <a:avLst/>
          </a:prstGeom>
        </p:spPr>
      </p:pic>
      <p:pic>
        <p:nvPicPr>
          <p:cNvPr id="12" name="Рисунок 11" descr="брошеные2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1604" y="4929198"/>
            <a:ext cx="1790700" cy="1428750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183880" cy="1051560"/>
          </a:xfrm>
        </p:spPr>
        <p:txBody>
          <a:bodyPr/>
          <a:lstStyle/>
          <a:p>
            <a:pPr algn="ctr"/>
            <a:r>
              <a:rPr lang="ru-RU" dirty="0" smtClean="0"/>
              <a:t>уродливый</a:t>
            </a:r>
            <a:endParaRPr lang="ru-RU" dirty="0"/>
          </a:p>
        </p:txBody>
      </p:sp>
      <p:pic>
        <p:nvPicPr>
          <p:cNvPr id="3" name="Рисунок 2" descr="Изображени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928670"/>
            <a:ext cx="5711190" cy="381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Светлана Копылова </a:t>
            </a:r>
            <a:br>
              <a:rPr lang="ru-RU" b="1" dirty="0" smtClean="0"/>
            </a:br>
            <a:r>
              <a:rPr lang="ru-RU" b="1" dirty="0" smtClean="0"/>
              <a:t>Про кота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одном дворе уже который год жил одноглазый и безухий кот</a:t>
            </a:r>
            <a:br>
              <a:rPr lang="ru-RU" dirty="0" smtClean="0"/>
            </a:br>
            <a:r>
              <a:rPr lang="ru-RU" dirty="0" smtClean="0"/>
              <a:t>К тому же у него был сломан хвост и лапа от бедра наперекос</a:t>
            </a:r>
            <a:br>
              <a:rPr lang="ru-RU" dirty="0" smtClean="0"/>
            </a:br>
            <a:r>
              <a:rPr lang="ru-RU" dirty="0" smtClean="0"/>
              <a:t>Ходил как бы подпрыгивая, кот и кличка у него была «Урод»</a:t>
            </a:r>
            <a:br>
              <a:rPr lang="ru-RU" dirty="0" smtClean="0"/>
            </a:br>
            <a:r>
              <a:rPr lang="ru-RU" dirty="0" smtClean="0"/>
              <a:t>Всем детям, что играли во дворе кота касаться строгий был запрет.</a:t>
            </a:r>
            <a:br>
              <a:rPr lang="ru-RU" dirty="0" smtClean="0"/>
            </a:br>
            <a:r>
              <a:rPr lang="ru-RU" dirty="0" smtClean="0"/>
              <a:t>Со всех сторон тот кот гонимый был, но он казалось всех и вся любил</a:t>
            </a:r>
            <a:br>
              <a:rPr lang="ru-RU" dirty="0" smtClean="0"/>
            </a:br>
            <a:r>
              <a:rPr lang="ru-RU" dirty="0" smtClean="0"/>
              <a:t>И кто его камнями отгонял, об ноги тех он терся и урчал.</a:t>
            </a:r>
            <a:br>
              <a:rPr lang="ru-RU" dirty="0" smtClean="0"/>
            </a:br>
            <a:r>
              <a:rPr lang="ru-RU" dirty="0" smtClean="0"/>
              <a:t>А дворничиха, хоть была в летах, порой лила из шланга на кота,</a:t>
            </a:r>
            <a:br>
              <a:rPr lang="ru-RU" dirty="0" smtClean="0"/>
            </a:br>
            <a:r>
              <a:rPr lang="ru-RU" dirty="0" smtClean="0"/>
              <a:t>И тот смиренно под струею мок, удрать, как будь-то было невдомек.</a:t>
            </a:r>
            <a:br>
              <a:rPr lang="ru-RU" dirty="0" smtClean="0"/>
            </a:br>
            <a:r>
              <a:rPr lang="ru-RU" dirty="0" smtClean="0"/>
              <a:t>Особенно тот кот детей любил, стремглав бежал к ним, радостно вопил.</a:t>
            </a:r>
            <a:br>
              <a:rPr lang="ru-RU" dirty="0" smtClean="0"/>
            </a:br>
            <a:r>
              <a:rPr lang="ru-RU" dirty="0" smtClean="0"/>
              <a:t>И на руки его кто, если брал, он блузку или пуговку сосал.</a:t>
            </a:r>
            <a:br>
              <a:rPr lang="ru-RU" dirty="0" smtClean="0"/>
            </a:br>
            <a:r>
              <a:rPr lang="ru-RU" dirty="0" smtClean="0"/>
              <a:t>Однажды кот нарвался на собак. Увидела одна девчушка, как</a:t>
            </a:r>
            <a:br>
              <a:rPr lang="ru-RU" dirty="0" smtClean="0"/>
            </a:br>
            <a:r>
              <a:rPr lang="ru-RU" dirty="0" smtClean="0"/>
              <a:t>Два страшных пса его терзали в раз под режущую слух команду «фас».</a:t>
            </a:r>
            <a:br>
              <a:rPr lang="ru-RU" dirty="0" smtClean="0"/>
            </a:br>
            <a:r>
              <a:rPr lang="ru-RU" dirty="0" smtClean="0"/>
              <a:t>Бесстрашно подбежав, девчушка та схватила полумертвого кота,</a:t>
            </a:r>
            <a:br>
              <a:rPr lang="ru-RU" dirty="0" smtClean="0"/>
            </a:br>
            <a:r>
              <a:rPr lang="ru-RU" dirty="0" smtClean="0"/>
              <a:t>Он задыхался, он едва дышал, и морду след слезы пересекал.</a:t>
            </a:r>
            <a:br>
              <a:rPr lang="ru-RU" dirty="0" smtClean="0"/>
            </a:br>
            <a:r>
              <a:rPr lang="ru-RU" dirty="0" smtClean="0"/>
              <a:t>Она бегом несла его домой, ведь он еще почти, что был живой,</a:t>
            </a:r>
            <a:br>
              <a:rPr lang="ru-RU" dirty="0" smtClean="0"/>
            </a:br>
            <a:r>
              <a:rPr lang="ru-RU" dirty="0" smtClean="0"/>
              <a:t>А кот пытался в этот миг мурчать и даже её пуговку сосать.</a:t>
            </a:r>
            <a:br>
              <a:rPr lang="ru-RU" dirty="0" smtClean="0"/>
            </a:br>
            <a:r>
              <a:rPr lang="ru-RU" dirty="0" smtClean="0"/>
              <a:t>Он умер у девчушки на руках, глаз золотой смотрел на облака,</a:t>
            </a:r>
            <a:br>
              <a:rPr lang="ru-RU" dirty="0" smtClean="0"/>
            </a:br>
            <a:r>
              <a:rPr lang="ru-RU" dirty="0" smtClean="0"/>
              <a:t>И долго у подъезда своего она сидела, глядя на него.</a:t>
            </a:r>
            <a:br>
              <a:rPr lang="ru-RU" dirty="0" smtClean="0"/>
            </a:br>
            <a:r>
              <a:rPr lang="ru-RU" dirty="0" smtClean="0"/>
              <a:t>И сострадание вмиг открыло ей, и сделало девчушку ту добрей,</a:t>
            </a:r>
            <a:br>
              <a:rPr lang="ru-RU" dirty="0" smtClean="0"/>
            </a:br>
            <a:r>
              <a:rPr lang="ru-RU" dirty="0" smtClean="0"/>
              <a:t>Что за уродством даже у котов бывает беспредельная любовь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Pcy;&amp;acy;&amp;mcy;&amp;yacy;&amp;tcy;&amp;ncy;&amp;icy;&amp;kcy;&amp;icy; &amp;scy;&amp;ocy;&amp;bcy;&amp;acy;&amp;kcy;&amp;acy;&amp;mcy;, &amp;ocy; &amp;scy;&amp;ocy;&amp;bcy;&amp;acy;&amp;kcy;&amp;acy;&amp;khcy;, &amp;rcy;&amp;acy;&amp;scy;&amp;scy;&amp;kcy;&amp;acy;&amp;zcy;&amp;ycy; &amp;ocy; &amp;scy;&amp;ocy;&amp;bcy;&amp;acy;&amp;kcy;&amp;acy;&amp;khcy;, &amp;icy;&amp;scy;&amp;tcy;&amp;ocy;&amp;rcy;&amp;icy;&amp;icy; &amp;pcy;&amp;rcy;&amp;ocy; &amp;scy;&amp;ocy;&amp;bcy;&amp;acy;&amp;kcy;, &amp;kcy;&amp;ocy;&amp;ncy;&amp;kcy;&amp;ucy;&amp;rcy;&amp;scy;, &amp;icy;&amp;scy;&amp;tcy;&amp;ocy;&amp;rcy;&amp;icy;&amp;yacy; &amp;pcy;&amp;acy;&amp;mcy;&amp;yacy;&amp;tcy;&amp;ncy;&amp;icy;&amp;kcy;&amp;ocy;&amp;vcy;, &amp;icy;&amp;scy;&amp;tcy;&amp;ocy;&amp;rcy;&amp;icy;&amp;yacy; &amp;scy;&amp;ocy;&amp;bcy;&amp;acy;&amp;k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000108"/>
            <a:ext cx="3643338" cy="4071966"/>
          </a:xfrm>
          <a:prstGeom prst="rect">
            <a:avLst/>
          </a:prstGeom>
          <a:noFill/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хо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14422"/>
            <a:ext cx="2619375" cy="1743075"/>
          </a:xfrm>
          <a:prstGeom prst="rect">
            <a:avLst/>
          </a:prstGeom>
        </p:spPr>
      </p:pic>
      <p:pic>
        <p:nvPicPr>
          <p:cNvPr id="4" name="Рисунок 3" descr="охот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071546"/>
            <a:ext cx="2495550" cy="1981201"/>
          </a:xfrm>
          <a:prstGeom prst="rect">
            <a:avLst/>
          </a:prstGeom>
        </p:spPr>
      </p:pic>
      <p:pic>
        <p:nvPicPr>
          <p:cNvPr id="7" name="Рисунок 6" descr="охота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802" y="3286124"/>
            <a:ext cx="2466975" cy="1847850"/>
          </a:xfrm>
          <a:prstGeom prst="rect">
            <a:avLst/>
          </a:prstGeom>
        </p:spPr>
      </p:pic>
      <p:pic>
        <p:nvPicPr>
          <p:cNvPr id="8" name="Рисунок 7" descr="охота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214686"/>
            <a:ext cx="2786082" cy="2214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7290" y="357166"/>
            <a:ext cx="6929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Охотничьи собаки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9" name="Рисунок 8" descr="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984" y="1071546"/>
            <a:ext cx="2762250" cy="1943102"/>
          </a:xfrm>
          <a:prstGeom prst="rect">
            <a:avLst/>
          </a:prstGeom>
        </p:spPr>
      </p:pic>
      <p:pic>
        <p:nvPicPr>
          <p:cNvPr id="12" name="Рисунок 11" descr="терьер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857232"/>
            <a:ext cx="1914525" cy="2381250"/>
          </a:xfrm>
          <a:prstGeom prst="rect">
            <a:avLst/>
          </a:prstGeom>
        </p:spPr>
      </p:pic>
      <p:pic>
        <p:nvPicPr>
          <p:cNvPr id="13" name="Рисунок 12" descr="охота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158" y="3214686"/>
            <a:ext cx="2609850" cy="1752600"/>
          </a:xfrm>
          <a:prstGeom prst="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214291"/>
            <a:ext cx="35719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охотничьи</a:t>
            </a:r>
            <a:endParaRPr lang="ru-RU" dirty="0"/>
          </a:p>
        </p:txBody>
      </p:sp>
      <p:pic>
        <p:nvPicPr>
          <p:cNvPr id="4" name="Рисунок 3" descr="спаннель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2305050" cy="1981200"/>
          </a:xfrm>
          <a:prstGeom prst="rect">
            <a:avLst/>
          </a:prstGeom>
        </p:spPr>
      </p:pic>
      <p:pic>
        <p:nvPicPr>
          <p:cNvPr id="6" name="Рисунок 5" descr="спаннель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3143248"/>
            <a:ext cx="2514600" cy="1819275"/>
          </a:xfrm>
          <a:prstGeom prst="rect">
            <a:avLst/>
          </a:prstGeom>
        </p:spPr>
      </p:pic>
      <p:pic>
        <p:nvPicPr>
          <p:cNvPr id="7" name="Рисунок 6" descr="лай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736" y="928670"/>
            <a:ext cx="1876438" cy="2428892"/>
          </a:xfrm>
          <a:prstGeom prst="rect">
            <a:avLst/>
          </a:prstGeom>
        </p:spPr>
      </p:pic>
      <p:pic>
        <p:nvPicPr>
          <p:cNvPr id="10" name="Рисунок 9" descr="гончая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9124" y="1000108"/>
            <a:ext cx="2286000" cy="1876425"/>
          </a:xfrm>
          <a:prstGeom prst="rect">
            <a:avLst/>
          </a:prstGeom>
        </p:spPr>
      </p:pic>
      <p:pic>
        <p:nvPicPr>
          <p:cNvPr id="11" name="Рисунок 10" descr="такс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1300" y="1000108"/>
            <a:ext cx="2552700" cy="1790700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172794" y="642918"/>
            <a:ext cx="8971206" cy="28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спаниели                                              лайки                            гончие                                    таксы</a:t>
            </a:r>
          </a:p>
        </p:txBody>
      </p:sp>
      <p:pic>
        <p:nvPicPr>
          <p:cNvPr id="13" name="Рисунок 12" descr="такса 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2750" y="2714620"/>
            <a:ext cx="2381250" cy="1914525"/>
          </a:xfrm>
          <a:prstGeom prst="rect">
            <a:avLst/>
          </a:prstGeom>
        </p:spPr>
      </p:pic>
      <p:pic>
        <p:nvPicPr>
          <p:cNvPr id="15" name="Рисунок 14" descr="легавая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9124" y="2857496"/>
            <a:ext cx="2333625" cy="1962150"/>
          </a:xfrm>
          <a:prstGeom prst="rect">
            <a:avLst/>
          </a:prstGeom>
        </p:spPr>
      </p:pic>
      <p:pic>
        <p:nvPicPr>
          <p:cNvPr id="17" name="Рисунок 16" descr="борзые3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4282" y="4857760"/>
            <a:ext cx="2466975" cy="1847850"/>
          </a:xfrm>
          <a:prstGeom prst="rect">
            <a:avLst/>
          </a:prstGeom>
        </p:spPr>
      </p:pic>
      <p:pic>
        <p:nvPicPr>
          <p:cNvPr id="18" name="Рисунок 17" descr="борзая 1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612" y="3143248"/>
            <a:ext cx="2066925" cy="2219325"/>
          </a:xfrm>
          <a:prstGeom prst="rect">
            <a:avLst/>
          </a:prstGeom>
        </p:spPr>
      </p:pic>
      <p:pic>
        <p:nvPicPr>
          <p:cNvPr id="19" name="Рисунок 18" descr="борзые25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57752" y="4643446"/>
            <a:ext cx="2638425" cy="20002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57488" y="535782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борзые</a:t>
            </a:r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Памятник Верному другу </a:t>
            </a:r>
            <a:r>
              <a:rPr lang="ru-RU" sz="1600" dirty="0" err="1" smtClean="0"/>
              <a:t>Тромсё</a:t>
            </a:r>
            <a:r>
              <a:rPr lang="ru-RU" sz="1600" dirty="0" smtClean="0"/>
              <a:t>, ждущему своего хозяина моряка на берегу. Норвегия. </a:t>
            </a:r>
            <a:br>
              <a:rPr lang="ru-RU" sz="1600" dirty="0" smtClean="0"/>
            </a:br>
            <a:r>
              <a:rPr lang="ru-RU" sz="1600" dirty="0" smtClean="0"/>
              <a:t>Похоже, что под воздействием легкого морского бриза хвост </a:t>
            </a:r>
            <a:r>
              <a:rPr lang="ru-RU" sz="1600" dirty="0" err="1" smtClean="0"/>
              <a:t>Тромсе</a:t>
            </a:r>
            <a:r>
              <a:rPr lang="ru-RU" sz="1600" dirty="0" smtClean="0"/>
              <a:t> может двигаться. 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3" name="Рисунок 2" descr="http://s39.radikal.ru/i086/0912/98/819c9a756e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50085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rot="10800000" flipV="1">
            <a:off x="285720" y="214290"/>
            <a:ext cx="8858280" cy="50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пастушьи собаки(овчарки)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8715404" cy="5715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Южнорусская          шотландская               кавказская</a:t>
            </a:r>
            <a:endParaRPr lang="ru-RU" dirty="0"/>
          </a:p>
        </p:txBody>
      </p:sp>
      <p:pic>
        <p:nvPicPr>
          <p:cNvPr id="5" name="Рисунок 4" descr="южнорусская овчар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736"/>
            <a:ext cx="2457450" cy="1857375"/>
          </a:xfrm>
          <a:prstGeom prst="rect">
            <a:avLst/>
          </a:prstGeom>
        </p:spPr>
      </p:pic>
      <p:pic>
        <p:nvPicPr>
          <p:cNvPr id="6" name="Рисунок 5" descr="шотланская овчарка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1357298"/>
            <a:ext cx="2276475" cy="2009775"/>
          </a:xfrm>
          <a:prstGeom prst="rect">
            <a:avLst/>
          </a:prstGeom>
        </p:spPr>
      </p:pic>
      <p:pic>
        <p:nvPicPr>
          <p:cNvPr id="7" name="Рисунок 6" descr="шотланская овчар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3429000"/>
            <a:ext cx="2590800" cy="1762125"/>
          </a:xfrm>
          <a:prstGeom prst="rect">
            <a:avLst/>
          </a:prstGeom>
        </p:spPr>
      </p:pic>
      <p:pic>
        <p:nvPicPr>
          <p:cNvPr id="8" name="Рисунок 7" descr="кавказская овчар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84" y="1428736"/>
            <a:ext cx="2295525" cy="1990725"/>
          </a:xfrm>
          <a:prstGeom prst="rect">
            <a:avLst/>
          </a:prstGeom>
        </p:spPr>
      </p:pic>
      <p:pic>
        <p:nvPicPr>
          <p:cNvPr id="10" name="Рисунок 9" descr="немецкая овчар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143380"/>
            <a:ext cx="2619375" cy="1743075"/>
          </a:xfrm>
          <a:prstGeom prst="rect">
            <a:avLst/>
          </a:prstGeom>
        </p:spPr>
      </p:pic>
      <p:sp>
        <p:nvSpPr>
          <p:cNvPr id="11" name="Подзаголовок 3"/>
          <p:cNvSpPr txBox="1">
            <a:spLocks/>
          </p:cNvSpPr>
          <p:nvPr/>
        </p:nvSpPr>
        <p:spPr>
          <a:xfrm>
            <a:off x="0" y="6072206"/>
            <a:ext cx="9144000" cy="428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8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800" dirty="0" smtClean="0">
              <a:solidFill>
                <a:schemeClr val="tx1">
                  <a:tint val="75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одзаголовок 3"/>
          <p:cNvSpPr txBox="1">
            <a:spLocks/>
          </p:cNvSpPr>
          <p:nvPr/>
        </p:nvSpPr>
        <p:spPr>
          <a:xfrm>
            <a:off x="0" y="6072206"/>
            <a:ext cx="9144000" cy="42862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немецкая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ули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1500174"/>
            <a:ext cx="2247900" cy="2038350"/>
          </a:xfrm>
          <a:prstGeom prst="rect">
            <a:avLst/>
          </a:prstGeom>
        </p:spPr>
      </p:pic>
      <p:pic>
        <p:nvPicPr>
          <p:cNvPr id="10" name="Рисунок 9" descr="пули 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500438"/>
            <a:ext cx="3714776" cy="2643206"/>
          </a:xfrm>
          <a:prstGeom prst="rect">
            <a:avLst/>
          </a:prstGeom>
        </p:spPr>
      </p:pic>
      <p:pic>
        <p:nvPicPr>
          <p:cNvPr id="11" name="Рисунок 10" descr="пули 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286256"/>
            <a:ext cx="2476500" cy="1847850"/>
          </a:xfrm>
          <a:prstGeom prst="rect">
            <a:avLst/>
          </a:prstGeom>
        </p:spPr>
      </p:pic>
      <p:pic>
        <p:nvPicPr>
          <p:cNvPr id="22530" name="Picture 2" descr="http://hundezucht-katalog.de/images/stories/puli-pastu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714356"/>
            <a:ext cx="4286281" cy="360045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14348" y="35716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пули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357166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</a:t>
            </a:r>
            <a:r>
              <a:rPr lang="ru-RU" dirty="0" err="1" smtClean="0"/>
              <a:t>комондор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428604"/>
            <a:ext cx="9001156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сенберна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3500438"/>
            <a:ext cx="2619375" cy="1743075"/>
          </a:xfrm>
          <a:prstGeom prst="rect">
            <a:avLst/>
          </a:prstGeom>
        </p:spPr>
      </p:pic>
      <p:pic>
        <p:nvPicPr>
          <p:cNvPr id="10" name="Рисунок 9" descr="се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1643050"/>
            <a:ext cx="1914525" cy="2390775"/>
          </a:xfrm>
          <a:prstGeom prst="rect">
            <a:avLst/>
          </a:prstGeom>
        </p:spPr>
      </p:pic>
      <p:pic>
        <p:nvPicPr>
          <p:cNvPr id="11" name="Рисунок 10" descr="сенбернар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1643050"/>
            <a:ext cx="2466975" cy="1847850"/>
          </a:xfrm>
          <a:prstGeom prst="rect">
            <a:avLst/>
          </a:prstGeom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0" y="5643578"/>
            <a:ext cx="9001156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СЕНБЕРНАР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0" y="5715016"/>
            <a:ext cx="90011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04800" y="304800"/>
            <a:ext cx="90011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42844" y="5857892"/>
            <a:ext cx="9001156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0" y="0"/>
            <a:ext cx="90011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0" y="5643578"/>
            <a:ext cx="9001156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Заголовок 3"/>
          <p:cNvSpPr txBox="1">
            <a:spLocks/>
          </p:cNvSpPr>
          <p:nvPr/>
        </p:nvSpPr>
        <p:spPr>
          <a:xfrm>
            <a:off x="304800" y="304800"/>
            <a:ext cx="9001156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" name="Рисунок 20" descr="бари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3571876"/>
            <a:ext cx="1524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Рисунок 21" descr="бари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1785926"/>
            <a:ext cx="2619375" cy="17430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714480" y="357166"/>
            <a:ext cx="657229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Собаки - спасатели</a:t>
            </a:r>
            <a:endParaRPr lang="ru-RU" sz="4400" dirty="0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14950"/>
            <a:ext cx="81838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dirty="0" smtClean="0"/>
              <a:t>ньюфаундленд</a:t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ньюфау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285860"/>
            <a:ext cx="2276475" cy="2009775"/>
          </a:xfrm>
          <a:prstGeom prst="rect">
            <a:avLst/>
          </a:prstGeom>
        </p:spPr>
      </p:pic>
      <p:pic>
        <p:nvPicPr>
          <p:cNvPr id="4" name="Рисунок 3" descr="нью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142984"/>
            <a:ext cx="2643206" cy="2071702"/>
          </a:xfrm>
          <a:prstGeom prst="rect">
            <a:avLst/>
          </a:prstGeom>
        </p:spPr>
      </p:pic>
      <p:pic>
        <p:nvPicPr>
          <p:cNvPr id="5" name="Рисунок 4" descr="ньюфаунде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3214686"/>
            <a:ext cx="2609850" cy="17526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06A3-AF37-4445-A18D-E2017F299C2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1001</TotalTime>
  <Words>92</Words>
  <Application>Microsoft Office PowerPoint</Application>
  <PresentationFormat>Экран (4:3)</PresentationFormat>
  <Paragraphs>70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Слайд 3</vt:lpstr>
      <vt:lpstr>охотничьи</vt:lpstr>
      <vt:lpstr>  Памятник Верному другу Тромсё, ждущему своего хозяина моряка на берегу. Норвегия.  Похоже, что под воздействием легкого морского бриза хвост Тромсе может двигаться.  </vt:lpstr>
      <vt:lpstr>пастушьи собаки(овчарки)</vt:lpstr>
      <vt:lpstr>Слайд 7</vt:lpstr>
      <vt:lpstr> </vt:lpstr>
      <vt:lpstr>ньюфаундленд          </vt:lpstr>
      <vt:lpstr>СОБАКИ-ПОВОДЫРИ</vt:lpstr>
      <vt:lpstr>Ездовые собаки </vt:lpstr>
      <vt:lpstr>Памятник собаке Бальт </vt:lpstr>
      <vt:lpstr>Собаки в цирке.  Декоративные собачки.</vt:lpstr>
      <vt:lpstr>На Параде Победы 24июня 1945года</vt:lpstr>
      <vt:lpstr>Собаки на войне</vt:lpstr>
      <vt:lpstr>Слайд 16</vt:lpstr>
      <vt:lpstr>Собаки-космонавты</vt:lpstr>
      <vt:lpstr>Слайд 18</vt:lpstr>
      <vt:lpstr>Слайд 19</vt:lpstr>
      <vt:lpstr>         до                       после</vt:lpstr>
      <vt:lpstr>Слайд 21</vt:lpstr>
      <vt:lpstr>Слайд 22</vt:lpstr>
      <vt:lpstr>Слайд 23</vt:lpstr>
      <vt:lpstr>уродливый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Администратор</cp:lastModifiedBy>
  <cp:revision>137</cp:revision>
  <dcterms:created xsi:type="dcterms:W3CDTF">2013-09-24T16:46:31Z</dcterms:created>
  <dcterms:modified xsi:type="dcterms:W3CDTF">2013-10-24T19:57:18Z</dcterms:modified>
</cp:coreProperties>
</file>