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15B8C53-4F73-44E8-BAF0-F72CF338FDD2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B48D19-4F4A-4AB4-8EA1-9A296D2C6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20F31E-4A07-4F26-9D96-24CA51D768D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07809-8039-453C-8C6D-4D2953595128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801C6-438F-4DDB-94BA-9DF0F727B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02A90-5896-4691-824F-5460DDEFAECD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0CE0-9A29-4E0C-90E1-039EFCFB4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3B578-4343-4D3F-BA6B-4C7043AE5783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C83BE-6F4B-4F58-BB03-A7FFB1202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F79DB-31B8-4900-96CA-3E56EB13D89C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7C7D6-2EDD-4FFA-B931-2BB48EC7D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1838A-E310-40EC-B355-80CA9A0A2806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064CB-22AB-4DE6-A9E4-83B14F4FC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EFB63-50C3-4246-92D9-32BBF29DBC42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96331-9511-4838-AC83-EBFB892FF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C099-F2A6-4830-BC65-D98D18659D7C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7E5FD-0785-426F-B04E-5A861DAF8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D1E99-B928-40A4-B6DF-7C8A81499C5F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669B6-C256-4E2E-AC95-7730935BA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816AD-81C7-4FDE-B42D-A1FE6A1A4053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42E92-80CF-420A-BA0D-70C8427C5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48BDE-3AA7-441A-A002-945E76049073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427E1-5DC1-49D0-9EC6-03E4E65EC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42B9C-E430-402F-90F9-902F1A29DEB0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EAECE-9250-4987-B9E6-BAAD57421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042A2C-9DCA-4B30-B0A4-323A92DBC4D6}" type="datetimeFigureOut">
              <a:rPr lang="ru-RU"/>
              <a:pPr>
                <a:defRPr/>
              </a:pPr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8BF5B4-E4E4-4F19-B34B-0055451B6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ru-RU" dirty="0" smtClean="0"/>
              <a:t>Тема: «Горы»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Презентацию выполнила учитель начальных классов МБОУ «БГЛ №2 имени М.В.Ломоносова»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Егорова Анна Валентиновна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Останцы – разрушенные горы</a:t>
            </a:r>
          </a:p>
        </p:txBody>
      </p:sp>
      <p:pic>
        <p:nvPicPr>
          <p:cNvPr id="23555" name="Picture 2" descr="E:\Documents and Settings\Владимир\Рабочий стол\ARCH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484784"/>
            <a:ext cx="3816424" cy="4176464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pic>
        <p:nvPicPr>
          <p:cNvPr id="23556" name="Picture 3" descr="E:\Documents and Settings\Владимир\Рабочий стол\Горы\39SC0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" y="1484784"/>
            <a:ext cx="3783335" cy="424847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19877" y="2967335"/>
            <a:ext cx="34817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1142984"/>
            <a:ext cx="553243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                    </a:t>
            </a: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7904" y="188640"/>
            <a:ext cx="16587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Горы</a:t>
            </a:r>
          </a:p>
        </p:txBody>
      </p:sp>
      <p:pic>
        <p:nvPicPr>
          <p:cNvPr id="14339" name="Picture 4" descr="E:\Documents and Settings\Владимир\Рабочий стол\Горы\09SC0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8064896" cy="460851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142875"/>
            <a:ext cx="7772400" cy="13620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sz="4400" dirty="0" smtClean="0"/>
              <a:t>Что такое горы?</a:t>
            </a:r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00063" y="5143500"/>
            <a:ext cx="7772400" cy="15001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Горы – это высоко поднятые участки суши.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5364" name="Picture 3" descr="E:\Documents and Settings\Владимир\Рабочий стол\Горы\35SC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7776863" cy="496855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Строение гор</a:t>
            </a:r>
          </a:p>
        </p:txBody>
      </p:sp>
      <p:pic>
        <p:nvPicPr>
          <p:cNvPr id="16387" name="Picture 2" descr="E:\Documents and Settings\Владимир\Рабочий стол\Горы\26SC0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844824"/>
            <a:ext cx="6192688" cy="3727301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</p:spPr>
      </p:pic>
      <p:cxnSp>
        <p:nvCxnSpPr>
          <p:cNvPr id="8" name="Прямая со стрелкой 7"/>
          <p:cNvCxnSpPr/>
          <p:nvPr/>
        </p:nvCxnSpPr>
        <p:spPr>
          <a:xfrm>
            <a:off x="2357438" y="2786063"/>
            <a:ext cx="2143125" cy="158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786446" y="3571876"/>
            <a:ext cx="6786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1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>
            <a:off x="5286375" y="3214688"/>
            <a:ext cx="1285875" cy="158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072066" y="2571744"/>
            <a:ext cx="44435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2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5214938" y="4071938"/>
            <a:ext cx="1357312" cy="7143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428992" y="2285992"/>
            <a:ext cx="44435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3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5572140"/>
            <a:ext cx="2357454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1. Подошва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428992" y="5572140"/>
            <a:ext cx="1928826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2. Склон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715008" y="5572140"/>
            <a:ext cx="242889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3. Вершина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dirty="0" smtClean="0"/>
              <a:t>Виды гор</a:t>
            </a:r>
          </a:p>
        </p:txBody>
      </p:sp>
      <p:sp>
        <p:nvSpPr>
          <p:cNvPr id="3" name="Стрелка вниз 2"/>
          <p:cNvSpPr/>
          <p:nvPr/>
        </p:nvSpPr>
        <p:spPr>
          <a:xfrm rot="3730992">
            <a:off x="2219326" y="482600"/>
            <a:ext cx="266700" cy="23844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2214554"/>
            <a:ext cx="209223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1. Высокие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4500563" y="1143000"/>
            <a:ext cx="285750" cy="2000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3143248"/>
            <a:ext cx="209781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2. Средние</a:t>
            </a:r>
          </a:p>
        </p:txBody>
      </p:sp>
      <p:sp>
        <p:nvSpPr>
          <p:cNvPr id="7" name="Стрелка вниз 6"/>
          <p:cNvSpPr/>
          <p:nvPr/>
        </p:nvSpPr>
        <p:spPr>
          <a:xfrm rot="18272965">
            <a:off x="6530181" y="619919"/>
            <a:ext cx="287338" cy="23050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2285992"/>
            <a:ext cx="271464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3.Низкие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Высочайшие горы мира</a:t>
            </a:r>
          </a:p>
        </p:txBody>
      </p:sp>
      <p:sp>
        <p:nvSpPr>
          <p:cNvPr id="19459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3200" dirty="0" smtClean="0"/>
              <a:t>Гималаи</a:t>
            </a:r>
          </a:p>
        </p:txBody>
      </p:sp>
      <p:sp>
        <p:nvSpPr>
          <p:cNvPr id="19460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/>
            <a:r>
              <a:rPr lang="ru-RU" sz="3200" dirty="0" smtClean="0"/>
              <a:t>Эверест</a:t>
            </a:r>
          </a:p>
        </p:txBody>
      </p:sp>
      <p:sp>
        <p:nvSpPr>
          <p:cNvPr id="19461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buNone/>
            </a:pPr>
            <a:endParaRPr lang="ru-RU" dirty="0" smtClean="0"/>
          </a:p>
        </p:txBody>
      </p:sp>
      <p:pic>
        <p:nvPicPr>
          <p:cNvPr id="19462" name="Picture 7" descr="1264582014_75873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521" y="2132856"/>
            <a:ext cx="4256980" cy="4001244"/>
          </a:xfrm>
        </p:spPr>
      </p:pic>
      <p:pic>
        <p:nvPicPr>
          <p:cNvPr id="19463" name="Picture 8" descr="134951_image_lar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132856"/>
            <a:ext cx="4463925" cy="396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  <p:bldP spid="1946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Высочайшие горы России</a:t>
            </a:r>
          </a:p>
        </p:txBody>
      </p:sp>
      <p:sp>
        <p:nvSpPr>
          <p:cNvPr id="20483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3200" dirty="0" smtClean="0"/>
              <a:t>Кавказские </a:t>
            </a:r>
          </a:p>
        </p:txBody>
      </p:sp>
      <p:sp>
        <p:nvSpPr>
          <p:cNvPr id="20484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5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eaLnBrk="1" hangingPunct="1"/>
            <a:r>
              <a:rPr lang="ru-RU" sz="3200" dirty="0" smtClean="0"/>
              <a:t>Эльбрус</a:t>
            </a:r>
          </a:p>
        </p:txBody>
      </p:sp>
      <p:sp>
        <p:nvSpPr>
          <p:cNvPr id="20486" name="Содержимое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487" name="Picture 7" descr="800px-VittfarneGeorgien_1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205038"/>
            <a:ext cx="403225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8" descr="0_10eb2_1b09bbca_X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204864"/>
            <a:ext cx="403225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8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ctrTitle"/>
          </p:nvPr>
        </p:nvSpPr>
        <p:spPr>
          <a:xfrm>
            <a:off x="395536" y="0"/>
            <a:ext cx="7772400" cy="1470025"/>
          </a:xfrm>
        </p:spPr>
        <p:txBody>
          <a:bodyPr/>
          <a:lstStyle/>
          <a:p>
            <a:pPr eaLnBrk="1" hangingPunct="1"/>
            <a:r>
              <a:rPr lang="ru-RU" b="1" dirty="0" smtClean="0"/>
              <a:t>Средние горы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03648" y="6021288"/>
            <a:ext cx="6400800" cy="709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Уральские 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1508" name="Picture 4" descr="bbb97b087e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136904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3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470025"/>
          </a:xfrm>
        </p:spPr>
        <p:txBody>
          <a:bodyPr/>
          <a:lstStyle/>
          <a:p>
            <a:pPr eaLnBrk="1" hangingPunct="1"/>
            <a:r>
              <a:rPr lang="ru-RU" b="1" dirty="0" smtClean="0"/>
              <a:t>Низкие горы</a:t>
            </a:r>
          </a:p>
        </p:txBody>
      </p:sp>
      <p:sp>
        <p:nvSpPr>
          <p:cNvPr id="22531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5656" y="5910262"/>
            <a:ext cx="6400800" cy="947738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</a:rPr>
              <a:t>Крымские</a:t>
            </a:r>
          </a:p>
        </p:txBody>
      </p:sp>
      <p:pic>
        <p:nvPicPr>
          <p:cNvPr id="22532" name="Picture 4" descr="2021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806489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85</Words>
  <Application>Microsoft Office PowerPoint</Application>
  <PresentationFormat>Экран (4:3)</PresentationFormat>
  <Paragraphs>31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Тема: «Горы»</vt:lpstr>
      <vt:lpstr>Слайд 2</vt:lpstr>
      <vt:lpstr> Что такое горы?</vt:lpstr>
      <vt:lpstr>Строение гор</vt:lpstr>
      <vt:lpstr>Виды гор</vt:lpstr>
      <vt:lpstr>Высочайшие горы мира</vt:lpstr>
      <vt:lpstr>Высочайшие горы России</vt:lpstr>
      <vt:lpstr>Средние горы</vt:lpstr>
      <vt:lpstr>Низкие горы</vt:lpstr>
      <vt:lpstr>Останцы – разрушенные горы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user</cp:lastModifiedBy>
  <cp:revision>14</cp:revision>
  <dcterms:created xsi:type="dcterms:W3CDTF">2010-10-09T17:09:19Z</dcterms:created>
  <dcterms:modified xsi:type="dcterms:W3CDTF">2014-11-20T10:31:37Z</dcterms:modified>
</cp:coreProperties>
</file>