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9" r:id="rId3"/>
    <p:sldId id="298" r:id="rId4"/>
    <p:sldId id="280" r:id="rId5"/>
    <p:sldId id="281" r:id="rId6"/>
    <p:sldId id="283" r:id="rId7"/>
    <p:sldId id="285" r:id="rId8"/>
    <p:sldId id="287" r:id="rId9"/>
    <p:sldId id="282" r:id="rId10"/>
    <p:sldId id="288" r:id="rId11"/>
    <p:sldId id="301" r:id="rId12"/>
    <p:sldId id="290" r:id="rId13"/>
    <p:sldId id="296" r:id="rId14"/>
    <p:sldId id="291" r:id="rId15"/>
    <p:sldId id="300" r:id="rId16"/>
    <p:sldId id="292" r:id="rId17"/>
    <p:sldId id="293" r:id="rId18"/>
    <p:sldId id="294" r:id="rId19"/>
    <p:sldId id="295" r:id="rId20"/>
    <p:sldId id="278" r:id="rId21"/>
    <p:sldId id="297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66"/>
    <a:srgbClr val="3399FF"/>
    <a:srgbClr val="669900"/>
    <a:srgbClr val="0D4E89"/>
    <a:srgbClr val="FF9933"/>
    <a:srgbClr val="F8E79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17895FD-E1ED-4C7A-8C84-983960F58FFD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EFDB140-C50A-445E-B329-99A792E30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A52CC-3DF6-4217-99DC-69C34EAC4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5F98A-1130-4140-BCB8-3E8F3517B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D16E4-6F46-452C-AB73-3023B80BF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F49CD-020F-47B5-BFD9-ECA465ED1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FAE8F-DCA8-4195-970A-2F80C3BEC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6573F-E0D8-4D14-A36B-82CD23F4F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F45C3-DE2F-4C19-B380-54AB7A5AD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7C7BE-19E7-44E4-9B78-AA42A5D39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46CC2-70C2-4336-AD3F-E7A72E288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1521A-6DFF-4BE1-AB92-8493BC8AD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75BD8-EF04-4FB3-9423-ECC885DC6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91E78-2B3B-44AC-9542-899EAC353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FD083EF-1AE1-46D3-BFEE-6E4DCB725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648075"/>
            <a:ext cx="60848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5943600"/>
            <a:ext cx="214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5181600"/>
            <a:ext cx="745648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4"/>
          <p:cNvSpPr>
            <a:spLocks noChangeArrowheads="1"/>
          </p:cNvSpPr>
          <p:nvPr/>
        </p:nvSpPr>
        <p:spPr bwMode="auto">
          <a:xfrm>
            <a:off x="685800" y="1524000"/>
            <a:ext cx="2743200" cy="838200"/>
          </a:xfrm>
          <a:prstGeom prst="cloudCallout">
            <a:avLst>
              <a:gd name="adj1" fmla="val 63449"/>
              <a:gd name="adj2" fmla="val 131060"/>
            </a:avLst>
          </a:prstGeom>
          <a:solidFill>
            <a:srgbClr val="3366FF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dirty="0"/>
              <a:t>Даниил - 15</a:t>
            </a:r>
          </a:p>
        </p:txBody>
      </p:sp>
      <p:sp>
        <p:nvSpPr>
          <p:cNvPr id="11267" name="AutoShape 14"/>
          <p:cNvSpPr>
            <a:spLocks noChangeArrowheads="1"/>
          </p:cNvSpPr>
          <p:nvPr/>
        </p:nvSpPr>
        <p:spPr bwMode="auto">
          <a:xfrm>
            <a:off x="3657600" y="5638800"/>
            <a:ext cx="2362200" cy="838200"/>
          </a:xfrm>
          <a:prstGeom prst="cloudCallout">
            <a:avLst>
              <a:gd name="adj1" fmla="val -12931"/>
              <a:gd name="adj2" fmla="val -84468"/>
            </a:avLst>
          </a:prstGeom>
          <a:solidFill>
            <a:srgbClr val="3366FF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/>
              <a:t>Никита - 6</a:t>
            </a:r>
          </a:p>
        </p:txBody>
      </p:sp>
      <p:sp>
        <p:nvSpPr>
          <p:cNvPr id="11268" name="AutoShape 14"/>
          <p:cNvSpPr>
            <a:spLocks noChangeArrowheads="1"/>
          </p:cNvSpPr>
          <p:nvPr/>
        </p:nvSpPr>
        <p:spPr bwMode="auto">
          <a:xfrm>
            <a:off x="457200" y="2895600"/>
            <a:ext cx="3048000" cy="838200"/>
          </a:xfrm>
          <a:prstGeom prst="cloudCallout">
            <a:avLst>
              <a:gd name="adj1" fmla="val 54222"/>
              <a:gd name="adj2" fmla="val 50759"/>
            </a:avLst>
          </a:prstGeom>
          <a:solidFill>
            <a:srgbClr val="3366FF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dirty="0"/>
              <a:t>Владислав - 8</a:t>
            </a:r>
          </a:p>
        </p:txBody>
      </p:sp>
      <p:sp>
        <p:nvSpPr>
          <p:cNvPr id="11269" name="AutoShape 14"/>
          <p:cNvSpPr>
            <a:spLocks noChangeArrowheads="1"/>
          </p:cNvSpPr>
          <p:nvPr/>
        </p:nvSpPr>
        <p:spPr bwMode="auto">
          <a:xfrm>
            <a:off x="3733800" y="1524000"/>
            <a:ext cx="2133600" cy="838200"/>
          </a:xfrm>
          <a:prstGeom prst="cloudCallout">
            <a:avLst>
              <a:gd name="adj1" fmla="val 3347"/>
              <a:gd name="adj2" fmla="val 108333"/>
            </a:avLst>
          </a:prstGeom>
          <a:solidFill>
            <a:srgbClr val="3366FF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/>
              <a:t>Дима - 12</a:t>
            </a:r>
          </a:p>
        </p:txBody>
      </p:sp>
      <p:sp>
        <p:nvSpPr>
          <p:cNvPr id="11270" name="AutoShape 14"/>
          <p:cNvSpPr>
            <a:spLocks noChangeArrowheads="1"/>
          </p:cNvSpPr>
          <p:nvPr/>
        </p:nvSpPr>
        <p:spPr bwMode="auto">
          <a:xfrm>
            <a:off x="6172200" y="5257800"/>
            <a:ext cx="2133600" cy="838200"/>
          </a:xfrm>
          <a:prstGeom prst="cloudCallout">
            <a:avLst>
              <a:gd name="adj1" fmla="val -62130"/>
              <a:gd name="adj2" fmla="val -78032"/>
            </a:avLst>
          </a:prstGeom>
          <a:solidFill>
            <a:srgbClr val="3366FF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/>
              <a:t>Илья - 7</a:t>
            </a:r>
          </a:p>
        </p:txBody>
      </p:sp>
      <p:sp>
        <p:nvSpPr>
          <p:cNvPr id="11271" name="AutoShape 14"/>
          <p:cNvSpPr>
            <a:spLocks noChangeArrowheads="1"/>
          </p:cNvSpPr>
          <p:nvPr/>
        </p:nvSpPr>
        <p:spPr bwMode="auto">
          <a:xfrm>
            <a:off x="6400800" y="4038600"/>
            <a:ext cx="2514600" cy="838200"/>
          </a:xfrm>
          <a:prstGeom prst="cloudCallout">
            <a:avLst>
              <a:gd name="adj1" fmla="val -68542"/>
              <a:gd name="adj2" fmla="val -2273"/>
            </a:avLst>
          </a:prstGeom>
          <a:solidFill>
            <a:srgbClr val="3366FF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dirty="0"/>
              <a:t>Андрей - 7</a:t>
            </a:r>
          </a:p>
        </p:txBody>
      </p:sp>
      <p:sp>
        <p:nvSpPr>
          <p:cNvPr id="11272" name="AutoShape 14"/>
          <p:cNvSpPr>
            <a:spLocks noChangeArrowheads="1"/>
          </p:cNvSpPr>
          <p:nvPr/>
        </p:nvSpPr>
        <p:spPr bwMode="auto">
          <a:xfrm>
            <a:off x="6705600" y="2819400"/>
            <a:ext cx="2133600" cy="838200"/>
          </a:xfrm>
          <a:prstGeom prst="cloudCallout">
            <a:avLst>
              <a:gd name="adj1" fmla="val -82963"/>
              <a:gd name="adj2" fmla="val 31060"/>
            </a:avLst>
          </a:prstGeom>
          <a:solidFill>
            <a:srgbClr val="3366FF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/>
              <a:t>Саша - 11</a:t>
            </a:r>
          </a:p>
        </p:txBody>
      </p:sp>
      <p:sp>
        <p:nvSpPr>
          <p:cNvPr id="11273" name="AutoShape 14"/>
          <p:cNvSpPr>
            <a:spLocks noChangeArrowheads="1"/>
          </p:cNvSpPr>
          <p:nvPr/>
        </p:nvSpPr>
        <p:spPr bwMode="auto">
          <a:xfrm>
            <a:off x="838200" y="4191000"/>
            <a:ext cx="2133600" cy="838200"/>
          </a:xfrm>
          <a:prstGeom prst="cloudCallout">
            <a:avLst>
              <a:gd name="adj1" fmla="val 72991"/>
              <a:gd name="adj2" fmla="val -41667"/>
            </a:avLst>
          </a:prstGeom>
          <a:solidFill>
            <a:srgbClr val="3366FF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/>
              <a:t>Лёша - 8</a:t>
            </a:r>
          </a:p>
        </p:txBody>
      </p:sp>
      <p:sp>
        <p:nvSpPr>
          <p:cNvPr id="11274" name="AutoShape 14"/>
          <p:cNvSpPr>
            <a:spLocks noChangeArrowheads="1"/>
          </p:cNvSpPr>
          <p:nvPr/>
        </p:nvSpPr>
        <p:spPr bwMode="auto">
          <a:xfrm>
            <a:off x="1447800" y="5334000"/>
            <a:ext cx="2133600" cy="838200"/>
          </a:xfrm>
          <a:prstGeom prst="cloudCallout">
            <a:avLst>
              <a:gd name="adj1" fmla="val 62870"/>
              <a:gd name="adj2" fmla="val -109847"/>
            </a:avLst>
          </a:prstGeom>
          <a:solidFill>
            <a:srgbClr val="3366FF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/>
              <a:t>Артём - 6</a:t>
            </a:r>
          </a:p>
        </p:txBody>
      </p:sp>
      <p:sp>
        <p:nvSpPr>
          <p:cNvPr id="11275" name="AutoShape 14"/>
          <p:cNvSpPr>
            <a:spLocks noChangeArrowheads="1"/>
          </p:cNvSpPr>
          <p:nvPr/>
        </p:nvSpPr>
        <p:spPr bwMode="auto">
          <a:xfrm>
            <a:off x="6172200" y="1524000"/>
            <a:ext cx="2743200" cy="838200"/>
          </a:xfrm>
          <a:prstGeom prst="cloudCallout">
            <a:avLst>
              <a:gd name="adj1" fmla="val -74153"/>
              <a:gd name="adj2" fmla="val 121968"/>
            </a:avLst>
          </a:prstGeom>
          <a:solidFill>
            <a:srgbClr val="3366FF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/>
              <a:t>Максим - 11</a:t>
            </a:r>
          </a:p>
        </p:txBody>
      </p:sp>
      <p:pic>
        <p:nvPicPr>
          <p:cNvPr id="11276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69900"/>
            <a:ext cx="729773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 descr="C:\Documents and Settings\Admin\Рабочий стол\Рисунок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3825" y="3048000"/>
            <a:ext cx="1857375" cy="215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9838" y="685800"/>
            <a:ext cx="53895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7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81000"/>
            <a:ext cx="1690688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524000"/>
            <a:ext cx="80835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5486400"/>
            <a:ext cx="9906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2057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388" y="3962400"/>
            <a:ext cx="228441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6763" y="2209800"/>
            <a:ext cx="21796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9425" y="4419600"/>
            <a:ext cx="2695575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753224">
            <a:off x="5975350" y="1612900"/>
            <a:ext cx="2468563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3962400"/>
            <a:ext cx="34290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66800" y="228600"/>
            <a:ext cx="7467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Рисунок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0038" y="-228600"/>
            <a:ext cx="9744076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228600"/>
            <a:ext cx="7467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5" descr="Сканировать10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913" y="1600200"/>
            <a:ext cx="2909887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4" name="Picture 6" descr="Сканировать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5250" y="1600200"/>
            <a:ext cx="2978150" cy="4211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67200" y="5029200"/>
            <a:ext cx="28956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228600"/>
            <a:ext cx="7467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5" descr="Сканировать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752600"/>
            <a:ext cx="3095625" cy="4376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8" name="Picture 6" descr="Сканировать10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6213" y="1752600"/>
            <a:ext cx="3125787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43200" y="5019675"/>
            <a:ext cx="28956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Рисунок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65112"/>
            <a:ext cx="47498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Рисунок 7" descr="C:\Documents and Settings\zhurilo.TERMSCHOOL.000\Local Settings\Temporary Internet Files\Content.IE5\F18612XS\MCj0428113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04800"/>
            <a:ext cx="9271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C:\Documents and Settings\Admin\Рабочий стол\Рисунок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9574" y="1295400"/>
            <a:ext cx="7235826" cy="4905375"/>
          </a:xfrm>
          <a:prstGeom prst="rect">
            <a:avLst/>
          </a:prstGeom>
          <a:noFill/>
        </p:spPr>
      </p:pic>
      <p:pic>
        <p:nvPicPr>
          <p:cNvPr id="28675" name="Picture 3" descr="C:\Documents and Settings\Admin\Рабочий стол\Рисунок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493419"/>
            <a:ext cx="1295400" cy="2145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900" y="698500"/>
            <a:ext cx="790733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3250"/>
            <a:ext cx="82423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828800"/>
            <a:ext cx="7788275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Рисунок 3" descr="C:\Documents and Settings\zhurilo.TERMSCHOOL.000\Local Settings\Temporary Internet Files\Content.IE5\F18612XS\MCj0428065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3733800"/>
            <a:ext cx="11430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446588"/>
            <a:ext cx="6108700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50" y="762000"/>
            <a:ext cx="854075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Рисунок 11" descr="Безымянный 5 - копия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914400" y="4191000"/>
            <a:ext cx="1490663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664075"/>
            <a:ext cx="9088438" cy="1908175"/>
          </a:xfrm>
          <a:prstGeom prst="rect">
            <a:avLst/>
          </a:prstGeom>
          <a:noFill/>
        </p:spPr>
      </p:pic>
      <p:pic>
        <p:nvPicPr>
          <p:cNvPr id="28674" name="Picture 2" descr="C:\Documents and Settings\Admin\Рабочий стол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7950" y="1073150"/>
            <a:ext cx="4133850" cy="380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100" y="508000"/>
            <a:ext cx="82423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3" y="1676400"/>
            <a:ext cx="8047037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Рисунок 8" descr="C:\Documents and Settings\zhurilo.TERMSCHOOL.000\Local Settings\Temporary Internet Files\Content.IE5\KXG8RDE0\MCj0428123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609600"/>
            <a:ext cx="7889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3429000"/>
            <a:ext cx="15589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-76200"/>
            <a:ext cx="822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1112837"/>
            <a:ext cx="85471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762000"/>
            <a:ext cx="72421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49" name="Picture 1" descr="C:\Documents and Settings\Admin\Рабочий стол\Рисунок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847071"/>
            <a:ext cx="2362200" cy="2553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5"/>
          <p:cNvGraphicFramePr>
            <a:graphicFrameLocks noChangeAspect="1"/>
          </p:cNvGraphicFramePr>
          <p:nvPr>
            <p:ph/>
          </p:nvPr>
        </p:nvGraphicFramePr>
        <p:xfrm>
          <a:off x="685800" y="1905000"/>
          <a:ext cx="6845300" cy="4398963"/>
        </p:xfrm>
        <a:graphic>
          <a:graphicData uri="http://schemas.openxmlformats.org/presentationml/2006/ole">
            <p:oleObj spid="_x0000_s7170" name="Диаграмма" r:id="rId3" imgW="8448751" imgH="5429402" progId="MSGraph.Chart.8">
              <p:embed followColorScheme="full"/>
            </p:oleObj>
          </a:graphicData>
        </a:graphic>
      </p:graphicFrame>
      <p:pic>
        <p:nvPicPr>
          <p:cNvPr id="7171" name="Picture 4" descr="MC900343299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267200"/>
            <a:ext cx="244951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715963"/>
            <a:ext cx="77914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0"/>
          <p:cNvGraphicFramePr>
            <a:graphicFrameLocks noChangeAspect="1"/>
          </p:cNvGraphicFramePr>
          <p:nvPr>
            <p:ph/>
          </p:nvPr>
        </p:nvGraphicFramePr>
        <p:xfrm>
          <a:off x="-76200" y="1584325"/>
          <a:ext cx="7002463" cy="4892675"/>
        </p:xfrm>
        <a:graphic>
          <a:graphicData uri="http://schemas.openxmlformats.org/presentationml/2006/ole">
            <p:oleObj spid="_x0000_s8194" name="Диаграмма" r:id="rId3" imgW="7019849" imgH="4905451" progId="MSGraph.Chart.8">
              <p:embed followColorScheme="full"/>
            </p:oleObj>
          </a:graphicData>
        </a:graphic>
      </p:graphicFrame>
      <p:pic>
        <p:nvPicPr>
          <p:cNvPr id="8195" name="Picture 6" descr="MC900343297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581400"/>
            <a:ext cx="27130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728663"/>
            <a:ext cx="7254875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609600"/>
            <a:ext cx="678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63" y="1633538"/>
            <a:ext cx="7158037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5" descr="MC90034336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867150"/>
            <a:ext cx="2890838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4"/>
          <p:cNvSpPr>
            <a:spLocks noChangeArrowheads="1"/>
          </p:cNvSpPr>
          <p:nvPr/>
        </p:nvSpPr>
        <p:spPr bwMode="auto">
          <a:xfrm>
            <a:off x="1219200" y="1524000"/>
            <a:ext cx="2209800" cy="838200"/>
          </a:xfrm>
          <a:prstGeom prst="cloudCallout">
            <a:avLst>
              <a:gd name="adj1" fmla="val 65301"/>
              <a:gd name="adj2" fmla="val 131060"/>
            </a:avLst>
          </a:prstGeom>
          <a:solidFill>
            <a:srgbClr val="3366FF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/>
              <a:t>Настя - 18</a:t>
            </a:r>
          </a:p>
        </p:txBody>
      </p:sp>
      <p:sp>
        <p:nvSpPr>
          <p:cNvPr id="10243" name="AutoShape 14"/>
          <p:cNvSpPr>
            <a:spLocks noChangeArrowheads="1"/>
          </p:cNvSpPr>
          <p:nvPr/>
        </p:nvSpPr>
        <p:spPr bwMode="auto">
          <a:xfrm>
            <a:off x="3733800" y="5638800"/>
            <a:ext cx="2209800" cy="838200"/>
          </a:xfrm>
          <a:prstGeom prst="cloudCallout">
            <a:avLst>
              <a:gd name="adj1" fmla="val -12931"/>
              <a:gd name="adj2" fmla="val -84468"/>
            </a:avLst>
          </a:prstGeom>
          <a:solidFill>
            <a:srgbClr val="3366FF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/>
              <a:t>Юля - 6</a:t>
            </a:r>
          </a:p>
        </p:txBody>
      </p:sp>
      <p:sp>
        <p:nvSpPr>
          <p:cNvPr id="10244" name="AutoShape 14"/>
          <p:cNvSpPr>
            <a:spLocks noChangeArrowheads="1"/>
          </p:cNvSpPr>
          <p:nvPr/>
        </p:nvSpPr>
        <p:spPr bwMode="auto">
          <a:xfrm>
            <a:off x="685800" y="2743200"/>
            <a:ext cx="2133600" cy="838200"/>
          </a:xfrm>
          <a:prstGeom prst="cloudCallout">
            <a:avLst>
              <a:gd name="adj1" fmla="val 77157"/>
              <a:gd name="adj2" fmla="val 50759"/>
            </a:avLst>
          </a:prstGeom>
          <a:solidFill>
            <a:srgbClr val="3366FF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/>
              <a:t>Лиза - 8</a:t>
            </a:r>
          </a:p>
        </p:txBody>
      </p:sp>
      <p:sp>
        <p:nvSpPr>
          <p:cNvPr id="10245" name="AutoShape 14"/>
          <p:cNvSpPr>
            <a:spLocks noChangeArrowheads="1"/>
          </p:cNvSpPr>
          <p:nvPr/>
        </p:nvSpPr>
        <p:spPr bwMode="auto">
          <a:xfrm>
            <a:off x="3733800" y="1524000"/>
            <a:ext cx="2286000" cy="838200"/>
          </a:xfrm>
          <a:prstGeom prst="cloudCallout">
            <a:avLst>
              <a:gd name="adj1" fmla="val -208"/>
              <a:gd name="adj2" fmla="val 108333"/>
            </a:avLst>
          </a:prstGeom>
          <a:solidFill>
            <a:srgbClr val="3366FF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/>
              <a:t>Диана - 15</a:t>
            </a:r>
          </a:p>
        </p:txBody>
      </p:sp>
      <p:sp>
        <p:nvSpPr>
          <p:cNvPr id="10246" name="AutoShape 14"/>
          <p:cNvSpPr>
            <a:spLocks noChangeArrowheads="1"/>
          </p:cNvSpPr>
          <p:nvPr/>
        </p:nvSpPr>
        <p:spPr bwMode="auto">
          <a:xfrm>
            <a:off x="6172200" y="5257800"/>
            <a:ext cx="2362200" cy="838200"/>
          </a:xfrm>
          <a:prstGeom prst="cloudCallout">
            <a:avLst>
              <a:gd name="adj1" fmla="val -60954"/>
              <a:gd name="adj2" fmla="val -78032"/>
            </a:avLst>
          </a:prstGeom>
          <a:solidFill>
            <a:srgbClr val="3366FF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/>
              <a:t>Софья - 6</a:t>
            </a:r>
          </a:p>
        </p:txBody>
      </p:sp>
      <p:sp>
        <p:nvSpPr>
          <p:cNvPr id="10247" name="AutoShape 14"/>
          <p:cNvSpPr>
            <a:spLocks noChangeArrowheads="1"/>
          </p:cNvSpPr>
          <p:nvPr/>
        </p:nvSpPr>
        <p:spPr bwMode="auto">
          <a:xfrm>
            <a:off x="6400800" y="4038600"/>
            <a:ext cx="2362200" cy="838200"/>
          </a:xfrm>
          <a:prstGeom prst="cloudCallout">
            <a:avLst>
              <a:gd name="adj1" fmla="val -67944"/>
              <a:gd name="adj2" fmla="val -2273"/>
            </a:avLst>
          </a:prstGeom>
          <a:solidFill>
            <a:srgbClr val="3366FF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/>
              <a:t>Полина - 6</a:t>
            </a:r>
          </a:p>
        </p:txBody>
      </p:sp>
      <p:sp>
        <p:nvSpPr>
          <p:cNvPr id="10248" name="AutoShape 14"/>
          <p:cNvSpPr>
            <a:spLocks noChangeArrowheads="1"/>
          </p:cNvSpPr>
          <p:nvPr/>
        </p:nvSpPr>
        <p:spPr bwMode="auto">
          <a:xfrm>
            <a:off x="6477000" y="2819400"/>
            <a:ext cx="2362200" cy="838200"/>
          </a:xfrm>
          <a:prstGeom prst="cloudCallout">
            <a:avLst>
              <a:gd name="adj1" fmla="val -70093"/>
              <a:gd name="adj2" fmla="val 31060"/>
            </a:avLst>
          </a:prstGeom>
          <a:solidFill>
            <a:srgbClr val="3366FF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2000"/>
              <a:t>Вика - 11</a:t>
            </a:r>
          </a:p>
        </p:txBody>
      </p:sp>
      <p:sp>
        <p:nvSpPr>
          <p:cNvPr id="10249" name="AutoShape 14"/>
          <p:cNvSpPr>
            <a:spLocks noChangeArrowheads="1"/>
          </p:cNvSpPr>
          <p:nvPr/>
        </p:nvSpPr>
        <p:spPr bwMode="auto">
          <a:xfrm>
            <a:off x="838200" y="4191000"/>
            <a:ext cx="2133600" cy="838200"/>
          </a:xfrm>
          <a:prstGeom prst="cloudCallout">
            <a:avLst>
              <a:gd name="adj1" fmla="val 72991"/>
              <a:gd name="adj2" fmla="val -41667"/>
            </a:avLst>
          </a:prstGeom>
          <a:solidFill>
            <a:srgbClr val="3366FF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/>
              <a:t>Лера – 8</a:t>
            </a:r>
          </a:p>
        </p:txBody>
      </p:sp>
      <p:sp>
        <p:nvSpPr>
          <p:cNvPr id="10250" name="AutoShape 14"/>
          <p:cNvSpPr>
            <a:spLocks noChangeArrowheads="1"/>
          </p:cNvSpPr>
          <p:nvPr/>
        </p:nvSpPr>
        <p:spPr bwMode="auto">
          <a:xfrm>
            <a:off x="1447800" y="5334000"/>
            <a:ext cx="2133600" cy="838200"/>
          </a:xfrm>
          <a:prstGeom prst="cloudCallout">
            <a:avLst>
              <a:gd name="adj1" fmla="val 62870"/>
              <a:gd name="adj2" fmla="val -109847"/>
            </a:avLst>
          </a:prstGeom>
          <a:solidFill>
            <a:srgbClr val="3366FF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/>
              <a:t>Катя – 7</a:t>
            </a:r>
          </a:p>
        </p:txBody>
      </p:sp>
      <p:sp>
        <p:nvSpPr>
          <p:cNvPr id="10251" name="AutoShape 14"/>
          <p:cNvSpPr>
            <a:spLocks noChangeArrowheads="1"/>
          </p:cNvSpPr>
          <p:nvPr/>
        </p:nvSpPr>
        <p:spPr bwMode="auto">
          <a:xfrm>
            <a:off x="6172200" y="1524000"/>
            <a:ext cx="2438400" cy="838200"/>
          </a:xfrm>
          <a:prstGeom prst="cloudCallout">
            <a:avLst>
              <a:gd name="adj1" fmla="val -76653"/>
              <a:gd name="adj2" fmla="val 121968"/>
            </a:avLst>
          </a:prstGeom>
          <a:solidFill>
            <a:srgbClr val="3366FF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dirty="0"/>
              <a:t>Алина – 11</a:t>
            </a:r>
          </a:p>
        </p:txBody>
      </p:sp>
      <p:pic>
        <p:nvPicPr>
          <p:cNvPr id="10252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69900"/>
            <a:ext cx="729773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 descr="C:\Documents and Settings\Admin\Рабочий стол\Рисунок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819400"/>
            <a:ext cx="2085975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</TotalTime>
  <Words>60</Words>
  <Application>Microsoft Office PowerPoint</Application>
  <PresentationFormat>Экран (4:3)</PresentationFormat>
  <Paragraphs>20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Оформление по умолчанию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85</cp:revision>
  <cp:lastPrinted>1601-01-01T00:00:00Z</cp:lastPrinted>
  <dcterms:created xsi:type="dcterms:W3CDTF">1601-01-01T00:00:00Z</dcterms:created>
  <dcterms:modified xsi:type="dcterms:W3CDTF">2013-12-15T05:30:33Z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