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FA1DCC-3471-40FA-B5B4-3DA29C40114E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7F215-6C1A-472D-89CF-FB4A4C7672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FA1DCC-3471-40FA-B5B4-3DA29C40114E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7F215-6C1A-472D-89CF-FB4A4C7672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FA1DCC-3471-40FA-B5B4-3DA29C40114E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7F215-6C1A-472D-89CF-FB4A4C7672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FA1DCC-3471-40FA-B5B4-3DA29C40114E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7F215-6C1A-472D-89CF-FB4A4C7672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FA1DCC-3471-40FA-B5B4-3DA29C40114E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7F215-6C1A-472D-89CF-FB4A4C7672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FA1DCC-3471-40FA-B5B4-3DA29C40114E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7F215-6C1A-472D-89CF-FB4A4C7672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FA1DCC-3471-40FA-B5B4-3DA29C40114E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7F215-6C1A-472D-89CF-FB4A4C7672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FA1DCC-3471-40FA-B5B4-3DA29C40114E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7F215-6C1A-472D-89CF-FB4A4C7672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FA1DCC-3471-40FA-B5B4-3DA29C40114E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7F215-6C1A-472D-89CF-FB4A4C7672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FA1DCC-3471-40FA-B5B4-3DA29C40114E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7F215-6C1A-472D-89CF-FB4A4C7672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FA1DCC-3471-40FA-B5B4-3DA29C40114E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7F215-6C1A-472D-89CF-FB4A4C7672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BFA1DCC-3471-40FA-B5B4-3DA29C40114E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387F215-6C1A-472D-89CF-FB4A4C7672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ging.maths-whizz.ru/products/" TargetMode="External"/><Relationship Id="rId2" Type="http://schemas.openxmlformats.org/officeDocument/2006/relationships/hyperlink" Target="http://www.staging.maths-whizz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wmf"/><Relationship Id="rId4" Type="http://schemas.openxmlformats.org/officeDocument/2006/relationships/hyperlink" Target="http://www.staging.maths-whizz.ru/hel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ФГОС    Внедряем новые образовательные стандарты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4429132"/>
            <a:ext cx="6137354" cy="1000132"/>
          </a:xfrm>
        </p:spPr>
        <p:txBody>
          <a:bodyPr/>
          <a:lstStyle/>
          <a:p>
            <a:r>
              <a:rPr lang="ru-RU" dirty="0" smtClean="0"/>
              <a:t>ГБОУ СОШ № 735  г.Москвы</a:t>
            </a:r>
          </a:p>
          <a:p>
            <a:r>
              <a:rPr lang="ru-RU" dirty="0" smtClean="0"/>
              <a:t>2011-2012 учебный год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Работа с математическими корабликами, математическими бусами.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На уроках используется дидактическое обеспечение  «Спектра». Это математические палитры, математические кораблики, карточки многоразового использования, магнитные плакаты, математические бусы.</a:t>
            </a:r>
            <a:endParaRPr lang="ru-RU" sz="2000" dirty="0"/>
          </a:p>
        </p:txBody>
      </p:sp>
      <p:pic>
        <p:nvPicPr>
          <p:cNvPr id="4" name="Рисунок 3" descr="397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10" y="2357430"/>
            <a:ext cx="3500462" cy="2571744"/>
          </a:xfrm>
          <a:prstGeom prst="rect">
            <a:avLst/>
          </a:prstGeom>
        </p:spPr>
      </p:pic>
      <p:pic>
        <p:nvPicPr>
          <p:cNvPr id="6" name="Рисунок 5" descr="CIMG0786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6314" y="2786058"/>
            <a:ext cx="3500462" cy="250033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Неделя русского языка, неделя математики.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Принимаем участие в предметных неделях.</a:t>
            </a:r>
            <a:endParaRPr lang="ru-RU" sz="2000" dirty="0"/>
          </a:p>
        </p:txBody>
      </p:sp>
      <p:pic>
        <p:nvPicPr>
          <p:cNvPr id="5" name="Рисунок 4" descr="CIMG0777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1214422"/>
            <a:ext cx="3143272" cy="2214578"/>
          </a:xfrm>
          <a:prstGeom prst="rect">
            <a:avLst/>
          </a:prstGeom>
        </p:spPr>
      </p:pic>
      <p:pic>
        <p:nvPicPr>
          <p:cNvPr id="7" name="Рисунок 6" descr="CIMG0853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10" y="1214422"/>
            <a:ext cx="2857520" cy="2143140"/>
          </a:xfrm>
          <a:prstGeom prst="rect">
            <a:avLst/>
          </a:prstGeom>
        </p:spPr>
      </p:pic>
      <p:pic>
        <p:nvPicPr>
          <p:cNvPr id="8" name="Рисунок 7" descr="CIMG0843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3108" y="3571876"/>
            <a:ext cx="3214710" cy="213224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Экскурсия «Москва пушкинская». 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Встреча с писателем.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Ездим на экскурсии, встречаемся с интересными людьми.</a:t>
            </a:r>
            <a:endParaRPr lang="ru-RU" sz="1800" dirty="0"/>
          </a:p>
        </p:txBody>
      </p:sp>
      <p:pic>
        <p:nvPicPr>
          <p:cNvPr id="4" name="Рисунок 3" descr="066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472" y="1142984"/>
            <a:ext cx="3500462" cy="2428892"/>
          </a:xfrm>
          <a:prstGeom prst="rect">
            <a:avLst/>
          </a:prstGeom>
        </p:spPr>
      </p:pic>
      <p:pic>
        <p:nvPicPr>
          <p:cNvPr id="5" name="Рисунок 4" descr="CIMG0836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9190" y="2071678"/>
            <a:ext cx="3286148" cy="264320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Новый год</a:t>
            </a:r>
            <a:br>
              <a:rPr lang="ru-RU" sz="1800" dirty="0" smtClean="0"/>
            </a:br>
            <a:r>
              <a:rPr lang="ru-RU" sz="1800" dirty="0" smtClean="0"/>
              <a:t>23 февраля</a:t>
            </a:r>
            <a:br>
              <a:rPr lang="ru-RU" sz="1800" dirty="0" smtClean="0"/>
            </a:br>
            <a:r>
              <a:rPr lang="ru-RU" sz="1800" dirty="0" smtClean="0"/>
              <a:t>Посвящение в первоклассники.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Любим праздники.</a:t>
            </a:r>
            <a:endParaRPr lang="ru-RU" sz="2000" dirty="0"/>
          </a:p>
        </p:txBody>
      </p:sp>
      <p:pic>
        <p:nvPicPr>
          <p:cNvPr id="4" name="Рисунок 3" descr="CIMG0860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9256" y="3286124"/>
            <a:ext cx="3071834" cy="2357454"/>
          </a:xfrm>
          <a:prstGeom prst="rect">
            <a:avLst/>
          </a:prstGeom>
        </p:spPr>
      </p:pic>
      <p:pic>
        <p:nvPicPr>
          <p:cNvPr id="6" name="Рисунок 5" descr="IMG_2495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6380" y="642918"/>
            <a:ext cx="3000396" cy="2286016"/>
          </a:xfrm>
          <a:prstGeom prst="rect">
            <a:avLst/>
          </a:prstGeom>
        </p:spPr>
      </p:pic>
      <p:pic>
        <p:nvPicPr>
          <p:cNvPr id="7" name="Рисунок 6" descr="243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4480" y="1571612"/>
            <a:ext cx="3000396" cy="250033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</a:t>
            </a:r>
            <a:r>
              <a:rPr lang="ru-RU" smtClean="0"/>
              <a:t>а класс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Спасибо за внимание.</a:t>
            </a:r>
            <a:endParaRPr lang="ru-RU" dirty="0"/>
          </a:p>
        </p:txBody>
      </p:sp>
      <p:pic>
        <p:nvPicPr>
          <p:cNvPr id="4" name="Рисунок 3" descr="IMG_2498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728" y="1285860"/>
            <a:ext cx="6429420" cy="42862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ФГОС                 Как получить новый результат?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sz="1600" dirty="0" smtClean="0"/>
              <a:t>Организовать деятельность учеников:</a:t>
            </a:r>
          </a:p>
          <a:p>
            <a:endParaRPr lang="ru-RU" sz="1600" dirty="0" smtClean="0"/>
          </a:p>
          <a:p>
            <a:r>
              <a:rPr lang="ru-RU" dirty="0" smtClean="0"/>
              <a:t>-способность к самоорганизации в решении учебных задач;</a:t>
            </a:r>
          </a:p>
          <a:p>
            <a:endParaRPr lang="ru-RU" dirty="0" smtClean="0"/>
          </a:p>
          <a:p>
            <a:r>
              <a:rPr lang="ru-RU" dirty="0" smtClean="0"/>
              <a:t>-умение решать учебные задачи на основе сформированных предметных и универсальных способов действий; </a:t>
            </a:r>
          </a:p>
          <a:p>
            <a:endParaRPr lang="ru-RU" dirty="0" smtClean="0"/>
          </a:p>
          <a:p>
            <a:r>
              <a:rPr lang="ru-RU" dirty="0" smtClean="0"/>
              <a:t>-прогресс в личном развитии.</a:t>
            </a:r>
            <a:endParaRPr lang="ru-RU" dirty="0"/>
          </a:p>
        </p:txBody>
      </p:sp>
      <p:pic>
        <p:nvPicPr>
          <p:cNvPr id="11" name="Содержимое 10" descr="IMG_2408.JPG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" y="1142984"/>
            <a:ext cx="4625975" cy="39290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Базовые технологии стандартов  второго поколения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857364"/>
            <a:ext cx="2971800" cy="3796550"/>
          </a:xfrm>
        </p:spPr>
        <p:txBody>
          <a:bodyPr>
            <a:normAutofit/>
          </a:bodyPr>
          <a:lstStyle/>
          <a:p>
            <a:pPr marL="361188" indent="-342900">
              <a:buAutoNum type="arabicPeriod"/>
            </a:pPr>
            <a:r>
              <a:rPr lang="ru-RU" sz="1600" dirty="0" smtClean="0"/>
              <a:t>Информационные и коммуникативные технологии (коммуникация, общение)</a:t>
            </a:r>
          </a:p>
          <a:p>
            <a:pPr marL="361188" indent="-342900"/>
            <a:r>
              <a:rPr lang="ru-RU" sz="1600" dirty="0" smtClean="0"/>
              <a:t>Работа в малых группах.</a:t>
            </a: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000" dirty="0" smtClean="0"/>
              <a:t>Модульный курс «Введение в школьную жизнь»</a:t>
            </a:r>
            <a:endParaRPr lang="ru-RU" sz="2000" dirty="0"/>
          </a:p>
        </p:txBody>
      </p:sp>
      <p:pic>
        <p:nvPicPr>
          <p:cNvPr id="5" name="Рисунок 4" descr="IMG_2412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786" y="2428868"/>
            <a:ext cx="4286312" cy="292895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Работа с цифровыми микроскопами.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2. Технология, основанная на создании учебной ситуации (решение задач, практически значимых для изучения окружающего мира).</a:t>
            </a:r>
            <a:endParaRPr lang="ru-RU" sz="2000" dirty="0"/>
          </a:p>
        </p:txBody>
      </p:sp>
      <p:pic>
        <p:nvPicPr>
          <p:cNvPr id="6" name="Рисунок 5" descr="CIMG0752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178378">
            <a:off x="727856" y="2435677"/>
            <a:ext cx="3786214" cy="2789067"/>
          </a:xfrm>
          <a:prstGeom prst="rect">
            <a:avLst/>
          </a:prstGeom>
        </p:spPr>
      </p:pic>
      <p:pic>
        <p:nvPicPr>
          <p:cNvPr id="7" name="Рисунок 6" descr="CIMG0755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64473">
            <a:off x="4745423" y="1813714"/>
            <a:ext cx="3786214" cy="264320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Представление и защита проектных работ.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3. Технология, основанная на реализации проектной деятельности.</a:t>
            </a:r>
            <a:endParaRPr lang="ru-RU" sz="2000" dirty="0"/>
          </a:p>
        </p:txBody>
      </p:sp>
      <p:pic>
        <p:nvPicPr>
          <p:cNvPr id="4" name="Рисунок 3" descr="IMG_2438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05988">
            <a:off x="5263652" y="3352055"/>
            <a:ext cx="3248390" cy="2357454"/>
          </a:xfrm>
          <a:prstGeom prst="rect">
            <a:avLst/>
          </a:prstGeom>
        </p:spPr>
      </p:pic>
      <p:pic>
        <p:nvPicPr>
          <p:cNvPr id="5" name="Рисунок 4" descr="CIMG0510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960699">
            <a:off x="1000090" y="2813091"/>
            <a:ext cx="3092835" cy="2231301"/>
          </a:xfrm>
          <a:prstGeom prst="rect">
            <a:avLst/>
          </a:prstGeom>
        </p:spPr>
      </p:pic>
      <p:pic>
        <p:nvPicPr>
          <p:cNvPr id="6" name="Рисунок 5" descr="CIMG0522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26281" y="1129417"/>
            <a:ext cx="3150902" cy="228601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Разнообразные формы проведения уроков с применением  индивидуального подхода к ученикам.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4. Технология, основанная на уровневой дифференциации обучения.</a:t>
            </a:r>
            <a:endParaRPr lang="ru-RU" sz="2000" dirty="0"/>
          </a:p>
        </p:txBody>
      </p:sp>
      <p:pic>
        <p:nvPicPr>
          <p:cNvPr id="4" name="Рисунок 3" descr="CIMG1139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84940">
            <a:off x="4810305" y="3083442"/>
            <a:ext cx="2857520" cy="2214578"/>
          </a:xfrm>
          <a:prstGeom prst="rect">
            <a:avLst/>
          </a:prstGeom>
        </p:spPr>
      </p:pic>
      <p:pic>
        <p:nvPicPr>
          <p:cNvPr id="5" name="Рисунок 4" descr="CIMG1127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236901">
            <a:off x="1526623" y="1221086"/>
            <a:ext cx="2943300" cy="2012721"/>
          </a:xfrm>
          <a:prstGeom prst="rect">
            <a:avLst/>
          </a:prstGeom>
        </p:spPr>
      </p:pic>
      <p:pic>
        <p:nvPicPr>
          <p:cNvPr id="7" name="Рисунок 6" descr="CIMG1087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0694" y="1071546"/>
            <a:ext cx="2786082" cy="1928826"/>
          </a:xfrm>
          <a:prstGeom prst="rect">
            <a:avLst/>
          </a:prstGeom>
        </p:spPr>
      </p:pic>
      <p:pic>
        <p:nvPicPr>
          <p:cNvPr id="9" name="Рисунок 8" descr="CIMG1091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224" y="3286124"/>
            <a:ext cx="2928958" cy="207170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5.Реализация образовательных  и воспитательных модулей.</a:t>
            </a:r>
            <a:endParaRPr lang="ru-RU" sz="2000" dirty="0"/>
          </a:p>
        </p:txBody>
      </p:sp>
      <p:pic>
        <p:nvPicPr>
          <p:cNvPr id="4" name="Рисунок 3" descr="CIMG1070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6314" y="3643314"/>
            <a:ext cx="3143272" cy="2143140"/>
          </a:xfrm>
          <a:prstGeom prst="rect">
            <a:avLst/>
          </a:prstGeom>
        </p:spPr>
      </p:pic>
      <p:pic>
        <p:nvPicPr>
          <p:cNvPr id="7" name="Рисунок 6" descr="CIMG1246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273" y="2714620"/>
            <a:ext cx="3169223" cy="2374616"/>
          </a:xfrm>
          <a:prstGeom prst="rect">
            <a:avLst/>
          </a:prstGeom>
        </p:spPr>
      </p:pic>
      <p:pic>
        <p:nvPicPr>
          <p:cNvPr id="9" name="Рисунок 8" descr="CIMG1281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1071545"/>
            <a:ext cx="3158836" cy="220736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smtClean="0"/>
              <a:t>В интернет пространстве класса зарегистрированы все учащиеся. Еженедельно выкладываются интерактивные задания на повторение пройденного материала, каталоги фотографий-отчетов из жизни класса, тесты, опросы.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Консультация для родителей «Правила работы в компьютерном пространстве класса»</a:t>
            </a:r>
            <a:endParaRPr lang="ru-RU" sz="2000" dirty="0"/>
          </a:p>
        </p:txBody>
      </p:sp>
      <p:pic>
        <p:nvPicPr>
          <p:cNvPr id="4" name="Рисунок 3" descr="CIMG1150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1538" y="1357298"/>
            <a:ext cx="2643205" cy="1857388"/>
          </a:xfrm>
          <a:prstGeom prst="rect">
            <a:avLst/>
          </a:prstGeom>
        </p:spPr>
      </p:pic>
      <p:pic>
        <p:nvPicPr>
          <p:cNvPr id="5" name="Рисунок 4" descr="CIMG1154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3504" y="1285860"/>
            <a:ext cx="2786082" cy="2071702"/>
          </a:xfrm>
          <a:prstGeom prst="rect">
            <a:avLst/>
          </a:prstGeom>
        </p:spPr>
      </p:pic>
      <p:pic>
        <p:nvPicPr>
          <p:cNvPr id="6" name="Рисунок 5" descr="CIMG1158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1802" y="3000372"/>
            <a:ext cx="2643206" cy="200026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29198"/>
            <a:ext cx="8183880" cy="642942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Все ученики класса зарегистрированы и работают  с интерактивным тренажером  </a:t>
            </a:r>
            <a:r>
              <a:rPr lang="ru-RU" sz="1800" dirty="0" err="1" smtClean="0"/>
              <a:t>Мат-Решка</a:t>
            </a:r>
            <a:r>
              <a:rPr lang="ru-RU" sz="1800" dirty="0" smtClean="0"/>
              <a:t>, повышают уровень математических  знаний.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183880" cy="4187952"/>
          </a:xfrm>
        </p:spPr>
        <p:txBody>
          <a:bodyPr>
            <a:normAutofit fontScale="40000" lnSpcReduction="20000"/>
          </a:bodyPr>
          <a:lstStyle/>
          <a:p>
            <a:r>
              <a:rPr lang="ru-RU" dirty="0" err="1" smtClean="0"/>
              <a:t>Интер</a:t>
            </a:r>
            <a:r>
              <a:rPr lang="ru-RU" b="1" dirty="0" err="1" smtClean="0">
                <a:hlinkClick r:id="rId2"/>
              </a:rPr>
              <a:t>ГЛАВНАЯ</a:t>
            </a:r>
            <a:endParaRPr lang="ru-RU" dirty="0" smtClean="0"/>
          </a:p>
          <a:p>
            <a:r>
              <a:rPr lang="ru-RU" b="1" dirty="0" smtClean="0">
                <a:hlinkClick r:id="rId3"/>
              </a:rPr>
              <a:t>ПРОДУКТЫ</a:t>
            </a:r>
            <a:endParaRPr lang="ru-RU" dirty="0" smtClean="0"/>
          </a:p>
          <a:p>
            <a:r>
              <a:rPr lang="ru-RU" b="1" dirty="0" smtClean="0">
                <a:hlinkClick r:id="rId4"/>
              </a:rPr>
              <a:t>ПОМОЩЬ</a:t>
            </a:r>
            <a:endParaRPr lang="ru-RU" dirty="0" smtClean="0"/>
          </a:p>
          <a:p>
            <a:r>
              <a:rPr lang="ru-RU" i="1" dirty="0" err="1" smtClean="0"/>
              <a:t>Мат-Решка</a:t>
            </a:r>
            <a:r>
              <a:rPr lang="ru-RU" i="1" dirty="0" smtClean="0"/>
              <a:t>. Математический </a:t>
            </a:r>
            <a:r>
              <a:rPr lang="ru-RU" i="1" dirty="0" err="1" smtClean="0"/>
              <a:t>он-лайн</a:t>
            </a:r>
            <a:r>
              <a:rPr lang="ru-RU" i="1" dirty="0" smtClean="0"/>
              <a:t> тренажёр 1-4</a:t>
            </a:r>
          </a:p>
          <a:p>
            <a:r>
              <a:rPr lang="ru-RU" dirty="0" smtClean="0"/>
              <a:t>Страна:                                           </a:t>
            </a:r>
          </a:p>
          <a:p>
            <a:r>
              <a:rPr lang="ru-RU" b="1" dirty="0" smtClean="0"/>
              <a:t>Родители</a:t>
            </a:r>
          </a:p>
          <a:p>
            <a:r>
              <a:rPr lang="ru-RU" b="1" dirty="0" smtClean="0"/>
              <a:t>Ученики</a:t>
            </a:r>
          </a:p>
          <a:p>
            <a:r>
              <a:rPr lang="ru-RU" b="1" dirty="0" smtClean="0"/>
              <a:t>Учителя</a:t>
            </a:r>
          </a:p>
          <a:p>
            <a:r>
              <a:rPr lang="ru-RU" b="1" dirty="0" smtClean="0"/>
              <a:t>Тренажёр </a:t>
            </a:r>
            <a:r>
              <a:rPr lang="ru-RU" b="1" dirty="0" err="1" smtClean="0"/>
              <a:t>Мат-Решка</a:t>
            </a:r>
            <a:endParaRPr lang="ru-RU" b="1" dirty="0" smtClean="0"/>
          </a:p>
          <a:p>
            <a:r>
              <a:rPr lang="ru-RU" dirty="0" smtClean="0"/>
              <a:t>Удобная среда обучения математике для начальной школы, предоставляющая возможность каждому ребёнку изучать математику в соответствии с его способностями. </a:t>
            </a:r>
            <a:r>
              <a:rPr lang="ru-RU" dirty="0" err="1" smtClean="0"/>
              <a:t>Мат-Решка</a:t>
            </a:r>
            <a:r>
              <a:rPr lang="ru-RU" dirty="0" smtClean="0"/>
              <a:t> предлагает ученику индивидуальную траекторию занятий, которая учитывает интересы ребёнка, его сильные и слабые стороны. Тренажёр будет полезен как сильным учащимся, так и детям с особыми образовательными потребностями. С тренажёром </a:t>
            </a:r>
            <a:r>
              <a:rPr lang="ru-RU" dirty="0" err="1" smtClean="0"/>
              <a:t>Мат-Решка</a:t>
            </a:r>
            <a:r>
              <a:rPr lang="ru-RU" dirty="0" smtClean="0"/>
              <a:t> достаточно заниматься всего 30 минут в неделю!</a:t>
            </a:r>
          </a:p>
          <a:p>
            <a:r>
              <a:rPr lang="ru-RU" b="1" dirty="0" smtClean="0"/>
              <a:t>Библиотека заданий </a:t>
            </a:r>
            <a:r>
              <a:rPr lang="ru-RU" b="1" dirty="0" err="1" smtClean="0"/>
              <a:t>Мат-Решка</a:t>
            </a:r>
            <a:endParaRPr lang="ru-RU" b="1" dirty="0" smtClean="0"/>
          </a:p>
          <a:p>
            <a:r>
              <a:rPr lang="ru-RU" dirty="0" smtClean="0"/>
              <a:t>Позволяет учителю провести урок по выбранной теме для всего класса - нужно лишь выбрать нужный материал и показать его классу с помощью интерактивной доски или проектора. Интересное и запоминающееся анимированное объяснение новой темы не отнимет много времени от урока. 1200 упражнений и тестов охватывают большую часть тем программы по математике для начальной школы. Благодаря нашей специальной шкале </a:t>
            </a:r>
            <a:r>
              <a:rPr lang="ru-RU" dirty="0" err="1" smtClean="0"/>
              <a:t>МатУровня</a:t>
            </a:r>
            <a:r>
              <a:rPr lang="ru-RU" dirty="0" smtClean="0"/>
              <a:t> учащиеся могут сравнивать результаты друг с другом, а учителя и родители могут следить за их достижениями.</a:t>
            </a:r>
          </a:p>
          <a:p>
            <a:r>
              <a:rPr lang="ru-RU" dirty="0" smtClean="0"/>
              <a:t>активный тренажер «</a:t>
            </a:r>
            <a:r>
              <a:rPr lang="ru-RU" dirty="0" err="1" smtClean="0"/>
              <a:t>МатРешка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1029" name="Picture 5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72396" y="3857628"/>
            <a:ext cx="1100023" cy="1805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131</TotalTime>
  <Words>285</Words>
  <Application>Microsoft Office PowerPoint</Application>
  <PresentationFormat>Экран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ФГОС    Внедряем новые образовательные стандарты</vt:lpstr>
      <vt:lpstr>ФГОС                 Как получить новый результат?</vt:lpstr>
      <vt:lpstr>Базовые технологии стандартов  второго поколения</vt:lpstr>
      <vt:lpstr>Работа с цифровыми микроскопами.</vt:lpstr>
      <vt:lpstr>Представление и защита проектных работ.</vt:lpstr>
      <vt:lpstr>Разнообразные формы проведения уроков с применением  индивидуального подхода к ученикам.</vt:lpstr>
      <vt:lpstr>Презентация PowerPoint</vt:lpstr>
      <vt:lpstr>В интернет пространстве класса зарегистрированы все учащиеся. Еженедельно выкладываются интерактивные задания на повторение пройденного материала, каталоги фотографий-отчетов из жизни класса, тесты, опросы.</vt:lpstr>
      <vt:lpstr>Все ученики класса зарегистрированы и работают  с интерактивным тренажером  Мат-Решка, повышают уровень математических  знаний.</vt:lpstr>
      <vt:lpstr>Работа с математическими корабликами, математическими бусами.</vt:lpstr>
      <vt:lpstr>Неделя русского языка, неделя математики.</vt:lpstr>
      <vt:lpstr>Экскурсия «Москва пушкинская».   Встреча с писателем.</vt:lpstr>
      <vt:lpstr>Новый год 23 февраля Посвящение в первоклассники.</vt:lpstr>
      <vt:lpstr>2 а класс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    Внедряем новые образовательные стандарты</dc:title>
  <dc:creator>Андрющенко</dc:creator>
  <cp:lastModifiedBy>user</cp:lastModifiedBy>
  <cp:revision>15</cp:revision>
  <dcterms:created xsi:type="dcterms:W3CDTF">2012-09-05T18:42:42Z</dcterms:created>
  <dcterms:modified xsi:type="dcterms:W3CDTF">2014-10-23T08:07:54Z</dcterms:modified>
</cp:coreProperties>
</file>