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1" r:id="rId4"/>
    <p:sldId id="260" r:id="rId5"/>
    <p:sldId id="263" r:id="rId6"/>
    <p:sldId id="262" r:id="rId7"/>
    <p:sldId id="259" r:id="rId8"/>
    <p:sldId id="264" r:id="rId9"/>
    <p:sldId id="270" r:id="rId10"/>
    <p:sldId id="271" r:id="rId11"/>
    <p:sldId id="265" r:id="rId12"/>
    <p:sldId id="266" r:id="rId13"/>
    <p:sldId id="267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FF"/>
    <a:srgbClr val="FFFF00"/>
    <a:srgbClr val="9900CC"/>
    <a:srgbClr val="6600CC"/>
    <a:srgbClr val="FF00FF"/>
    <a:srgbClr val="3366FF"/>
    <a:srgbClr val="CC33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039EDE-6CB2-4DB0-81E6-D9E728DA47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F030E5-8442-4F96-BE43-96B05914E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B1190-4F1C-4CD4-829E-2AD88E7DA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E58DE4-2373-4BE5-8CEB-E8EF89D70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3CDE2E-C8F6-486F-8A59-959C4838F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1A25B-C21C-426F-A0BA-898FA924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32968-8330-4972-9CD5-AA6A31ABC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7C6BEE-5A29-4DCD-BCAF-0F25EF321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922F2-F31D-47CF-A269-2EB909BE1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087D0B-AE10-43C2-AE28-6A15105E6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CFC67-674C-4158-A6A8-D5639CDA6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57C2AC-A99E-4720-98F0-4E33A2442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3108" y="785795"/>
            <a:ext cx="5000660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 </a:t>
            </a:r>
            <a:endParaRPr lang="ru-RU" sz="6000" b="1" kern="10" dirty="0">
              <a:ln w="12700">
                <a:solidFill>
                  <a:srgbClr val="CC33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429132"/>
            <a:ext cx="51042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Имя прилагательное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часть речи.</a:t>
            </a:r>
            <a:endParaRPr lang="ru-RU" sz="3600" b="1" cap="none" spc="0" dirty="0">
              <a:ln w="18000">
                <a:solidFill>
                  <a:srgbClr val="336600"/>
                </a:solidFill>
                <a:prstDash val="solid"/>
                <a:miter lim="800000"/>
              </a:ln>
              <a:solidFill>
                <a:srgbClr val="66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03550" y="3346450"/>
            <a:ext cx="531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64087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Наступила ранняя весна.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Тает последний снег.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Журчат говорливые ручьи.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Светит ласковое солнце.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Летят голосистые птицы.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35150" y="2276475"/>
            <a:ext cx="22320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де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9"/>
          <a:stretch>
            <a:fillRect/>
          </a:stretch>
        </p:blipFill>
        <p:spPr bwMode="auto">
          <a:xfrm>
            <a:off x="6227763" y="4581525"/>
            <a:ext cx="23764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981075"/>
            <a:ext cx="828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</a:rPr>
              <a:t>Тает </a:t>
            </a:r>
            <a:r>
              <a:rPr lang="ru-RU" sz="5400" b="1">
                <a:solidFill>
                  <a:srgbClr val="800000"/>
                </a:solidFill>
              </a:rPr>
              <a:t>последний</a:t>
            </a:r>
            <a:r>
              <a:rPr lang="ru-RU" sz="5400" b="1">
                <a:solidFill>
                  <a:srgbClr val="6600FF"/>
                </a:solidFill>
              </a:rPr>
              <a:t> снег.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2852738"/>
            <a:ext cx="871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</a:rPr>
              <a:t>(Пушистый, серебристый, искристый)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5288" y="4652963"/>
            <a:ext cx="849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</a:rPr>
              <a:t>Тает </a:t>
            </a:r>
            <a:r>
              <a:rPr lang="ru-RU" sz="5400" b="1">
                <a:solidFill>
                  <a:srgbClr val="800000"/>
                </a:solidFill>
              </a:rPr>
              <a:t>серебристый</a:t>
            </a:r>
            <a:r>
              <a:rPr lang="ru-RU" sz="5400" b="1">
                <a:solidFill>
                  <a:srgbClr val="6600FF"/>
                </a:solidFill>
              </a:rPr>
              <a:t> снег.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79475" y="784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19250" y="549275"/>
            <a:ext cx="22953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33CC"/>
                </a:solidFill>
              </a:rPr>
              <a:t>Вывод: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36588" y="1989138"/>
            <a:ext cx="85074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0066"/>
                </a:solidFill>
              </a:rPr>
              <a:t>Имена прилагательные нужны для точности описания предметов.</a:t>
            </a:r>
          </a:p>
        </p:txBody>
      </p:sp>
      <p:pic>
        <p:nvPicPr>
          <p:cNvPr id="12296" name="Picture 8" descr="учил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149725"/>
            <a:ext cx="1733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423863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Бурый, мохнатый, косолапый.</a:t>
            </a:r>
            <a:r>
              <a:rPr lang="ru-RU"/>
              <a:t>                                                  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5288" y="2636838"/>
            <a:ext cx="5976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Рыжая, хитрая, ловкая.</a:t>
            </a:r>
            <a:r>
              <a:rPr lang="ru-RU"/>
              <a:t>               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4652963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Серый, хищный, жадный.</a:t>
            </a:r>
            <a:r>
              <a:rPr lang="ru-RU" b="1"/>
              <a:t>                                                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588125" y="5661025"/>
            <a:ext cx="123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  <a:latin typeface="Century Gothic" pitchFamily="34" charset="0"/>
              </a:rPr>
              <a:t>Волк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643438" y="1484313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CC0000"/>
                </a:solidFill>
                <a:latin typeface="Century Gothic" pitchFamily="34" charset="0"/>
              </a:rPr>
              <a:t>Медведь</a:t>
            </a:r>
          </a:p>
        </p:txBody>
      </p:sp>
      <p:pic>
        <p:nvPicPr>
          <p:cNvPr id="13336" name="Picture 24" descr="AN3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357563"/>
            <a:ext cx="17287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59113" y="3573463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CC0000"/>
                </a:solidFill>
                <a:latin typeface="Century Gothic" pitchFamily="34" charset="0"/>
              </a:rPr>
              <a:t>Лиса</a:t>
            </a:r>
          </a:p>
        </p:txBody>
      </p:sp>
      <p:pic>
        <p:nvPicPr>
          <p:cNvPr id="13338" name="Picture 26" descr="AN3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300663"/>
            <a:ext cx="1525588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785795"/>
            <a:ext cx="12895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20" grpId="0"/>
      <p:bldP spid="13333" grpId="0"/>
      <p:bldP spid="13335" grpId="0"/>
      <p:bldP spid="133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501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Белый, пушистый.</a:t>
            </a:r>
            <a:r>
              <a:rPr lang="ru-RU" sz="3600" b="1"/>
              <a:t>   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00113" y="3494088"/>
            <a:ext cx="655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Century Gothic" pitchFamily="34" charset="0"/>
              </a:rPr>
              <a:t>Круглое, сладкое, сочное.</a:t>
            </a:r>
            <a:r>
              <a:rPr lang="ru-RU"/>
              <a:t>   </a:t>
            </a:r>
          </a:p>
        </p:txBody>
      </p:sp>
      <p:pic>
        <p:nvPicPr>
          <p:cNvPr id="19462" name="Picture 6" descr="яблок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437063"/>
            <a:ext cx="216693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43438" y="4575175"/>
            <a:ext cx="183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  <a:latin typeface="Century Gothic" pitchFamily="34" charset="0"/>
              </a:rPr>
              <a:t>Яблоко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516688" y="1766888"/>
            <a:ext cx="129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  <a:latin typeface="Century Gothic" pitchFamily="34" charset="0"/>
              </a:rPr>
              <a:t>Снег</a:t>
            </a:r>
          </a:p>
        </p:txBody>
      </p:sp>
      <p:pic>
        <p:nvPicPr>
          <p:cNvPr id="19465" name="Picture 9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446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764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764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sta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  <p:bldP spid="194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68313" y="1341438"/>
            <a:ext cx="7991475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l="50000" t="50000" r="50000" b="50000"/>
                  </a:path>
                </a:gradFill>
                <a:latin typeface="Arbat-Bold"/>
              </a:rPr>
              <a:t>Спасибо за урок!</a:t>
            </a:r>
          </a:p>
        </p:txBody>
      </p:sp>
      <p:pic>
        <p:nvPicPr>
          <p:cNvPr id="16387" name="Picture 6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4076700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4813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6517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butterfly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58152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76700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005263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2292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5300663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flowers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7974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00338" y="115888"/>
            <a:ext cx="4081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00"/>
                </a:solidFill>
              </a:rPr>
              <a:t>Итог урока: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92138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908050"/>
            <a:ext cx="8569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006600"/>
                </a:solidFill>
              </a:rPr>
              <a:t>Имена прилагательные в речи нужны для того, чтобы речь была красивой, яркой, интересной, а также для точности описания предметов.</a:t>
            </a:r>
          </a:p>
        </p:txBody>
      </p:sp>
      <p:pic>
        <p:nvPicPr>
          <p:cNvPr id="14347" name="Picture 11" descr="Учител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1476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857364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</a:p>
          <a:p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Ястре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Ланды.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00034" y="0"/>
            <a:ext cx="7786742" cy="1357298"/>
          </a:xfrm>
          <a:prstGeom prst="horizont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cap="none" spc="0" dirty="0" smtClean="0">
                <a:ln w="31550" cmpd="sng">
                  <a:solidFill>
                    <a:srgbClr val="99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буквы пропущены?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2089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800000"/>
                </a:solidFill>
              </a:rPr>
              <a:t>У неё зубки, рыльце, ушки, шерсть, хвост.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01948"/>
            <a:ext cx="3429024" cy="37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260350"/>
            <a:ext cx="8713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800000"/>
                </a:solidFill>
              </a:rPr>
              <a:t>У неё </a:t>
            </a:r>
            <a:r>
              <a:rPr lang="ru-RU" sz="3600" b="1" i="1" dirty="0">
                <a:solidFill>
                  <a:srgbClr val="9900CC"/>
                </a:solidFill>
              </a:rPr>
              <a:t>острые</a:t>
            </a:r>
            <a:r>
              <a:rPr lang="ru-RU" sz="3600" b="1" i="1" dirty="0">
                <a:solidFill>
                  <a:srgbClr val="800000"/>
                </a:solidFill>
              </a:rPr>
              <a:t> зубки, </a:t>
            </a:r>
            <a:r>
              <a:rPr lang="ru-RU" sz="3600" b="1" i="1" dirty="0">
                <a:solidFill>
                  <a:srgbClr val="9900CC"/>
                </a:solidFill>
              </a:rPr>
              <a:t>тоненькое</a:t>
            </a:r>
            <a:r>
              <a:rPr lang="ru-RU" sz="3600" b="1" i="1" u="sng" dirty="0">
                <a:solidFill>
                  <a:srgbClr val="9900CC"/>
                </a:solidFill>
              </a:rPr>
              <a:t> </a:t>
            </a:r>
            <a:r>
              <a:rPr lang="ru-RU" sz="3600" b="1" i="1" dirty="0">
                <a:solidFill>
                  <a:srgbClr val="800000"/>
                </a:solidFill>
              </a:rPr>
              <a:t>рыльце, </a:t>
            </a:r>
            <a:r>
              <a:rPr lang="ru-RU" sz="3600" b="1" i="1" dirty="0">
                <a:solidFill>
                  <a:srgbClr val="9900CC"/>
                </a:solidFill>
              </a:rPr>
              <a:t>чуткие</a:t>
            </a:r>
            <a:r>
              <a:rPr lang="ru-RU" sz="3600" b="1" i="1" dirty="0">
                <a:solidFill>
                  <a:srgbClr val="800000"/>
                </a:solidFill>
              </a:rPr>
              <a:t> ушки, </a:t>
            </a:r>
            <a:r>
              <a:rPr lang="ru-RU" sz="3600" b="1" i="1" dirty="0">
                <a:solidFill>
                  <a:srgbClr val="9900CC"/>
                </a:solidFill>
              </a:rPr>
              <a:t>рыжая</a:t>
            </a:r>
            <a:r>
              <a:rPr lang="ru-RU" sz="3600" b="1" i="1" dirty="0">
                <a:solidFill>
                  <a:srgbClr val="800000"/>
                </a:solidFill>
              </a:rPr>
              <a:t> шерсть, </a:t>
            </a:r>
            <a:r>
              <a:rPr lang="ru-RU" sz="3600" b="1" i="1" dirty="0">
                <a:solidFill>
                  <a:srgbClr val="9900CC"/>
                </a:solidFill>
              </a:rPr>
              <a:t>пушистый</a:t>
            </a:r>
            <a:r>
              <a:rPr lang="ru-RU" sz="3600" b="1" i="1" dirty="0">
                <a:solidFill>
                  <a:srgbClr val="800000"/>
                </a:solidFill>
              </a:rPr>
              <a:t> хвост.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11188" y="4581525"/>
            <a:ext cx="7416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508625" y="2349500"/>
            <a:ext cx="1514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Острые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835150" y="2420938"/>
            <a:ext cx="16557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Какие?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5508625" y="3068638"/>
            <a:ext cx="20875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Тоненькое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835150" y="3213100"/>
            <a:ext cx="1284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Какое?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5508625" y="3860800"/>
            <a:ext cx="1552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Чуткие  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1295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Какие?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15113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Рыжая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835150" y="4652963"/>
            <a:ext cx="13684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Какая?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5580063" y="5373688"/>
            <a:ext cx="20875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Пушистый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1763713" y="5300663"/>
            <a:ext cx="1447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9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dirty="0">
              <a:solidFill>
                <a:srgbClr val="0033CC"/>
              </a:solidFill>
            </a:endParaRPr>
          </a:p>
          <a:p>
            <a:r>
              <a:rPr lang="ru-RU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Слова, отвечающие на вопросы 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«какой?», «какая?», «какое?», «какие»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и обозначающие признак предмета,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называются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rgbClr val="FF0066"/>
                </a:solidFill>
              </a:rPr>
              <a:t>именами прилагательными.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33CC"/>
                </a:solidFill>
              </a:rPr>
              <a:t>Вывод:</a:t>
            </a:r>
          </a:p>
        </p:txBody>
      </p:sp>
      <p:pic>
        <p:nvPicPr>
          <p:cNvPr id="9221" name="Picture 5" descr="vovch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860800"/>
            <a:ext cx="15446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6553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        </a:t>
            </a:r>
            <a:r>
              <a:rPr lang="ru-RU" sz="5400" b="1">
                <a:solidFill>
                  <a:srgbClr val="990033"/>
                </a:solidFill>
              </a:rPr>
              <a:t>Тема урока:</a:t>
            </a:r>
          </a:p>
          <a:p>
            <a:endParaRPr lang="ru-RU" sz="5400" b="1">
              <a:solidFill>
                <a:srgbClr val="008000"/>
              </a:solidFill>
            </a:endParaRPr>
          </a:p>
          <a:p>
            <a:r>
              <a:rPr lang="ru-RU"/>
              <a:t> </a:t>
            </a:r>
            <a:endParaRPr lang="ru-RU" sz="6000" b="1">
              <a:solidFill>
                <a:srgbClr val="990000"/>
              </a:solidFill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7056437" cy="136842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33"/>
                    </a:gs>
                    <a:gs pos="100000">
                      <a:srgbClr val="FF9933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Имя прилагательное</a:t>
            </a:r>
          </a:p>
        </p:txBody>
      </p:sp>
      <p:pic>
        <p:nvPicPr>
          <p:cNvPr id="8197" name="Picture 5" descr="p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24400"/>
            <a:ext cx="21304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311275" y="338138"/>
            <a:ext cx="51260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990000"/>
                </a:solidFill>
              </a:rPr>
              <a:t>    Проблема: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8102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8000"/>
                </a:solidFill>
              </a:rPr>
              <a:t>Какую роль играют в речи имена прилагательные?</a:t>
            </a:r>
          </a:p>
        </p:txBody>
      </p:sp>
      <p:pic>
        <p:nvPicPr>
          <p:cNvPr id="5127" name="Picture 7" descr="мальч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933825"/>
            <a:ext cx="1333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37449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Наступила весна.</a:t>
            </a:r>
          </a:p>
          <a:p>
            <a:r>
              <a:rPr lang="ru-RU" sz="3200" b="1">
                <a:solidFill>
                  <a:srgbClr val="008000"/>
                </a:solidFill>
              </a:rPr>
              <a:t>Тает снег.</a:t>
            </a:r>
          </a:p>
          <a:p>
            <a:r>
              <a:rPr lang="ru-RU" sz="3200" b="1">
                <a:solidFill>
                  <a:srgbClr val="008000"/>
                </a:solidFill>
              </a:rPr>
              <a:t>Журчат ручьи.</a:t>
            </a:r>
          </a:p>
          <a:p>
            <a:r>
              <a:rPr lang="ru-RU" sz="3200" b="1">
                <a:solidFill>
                  <a:srgbClr val="008000"/>
                </a:solidFill>
              </a:rPr>
              <a:t>Светит солнце.</a:t>
            </a:r>
          </a:p>
          <a:p>
            <a:r>
              <a:rPr lang="ru-RU" sz="3200" b="1">
                <a:solidFill>
                  <a:srgbClr val="008000"/>
                </a:solidFill>
              </a:rPr>
              <a:t>Летят птицы.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03550" y="3346450"/>
            <a:ext cx="531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24075" y="3089275"/>
            <a:ext cx="64087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6600FF"/>
                </a:solidFill>
              </a:rPr>
              <a:t>Наступила ранняя весна.</a:t>
            </a:r>
          </a:p>
          <a:p>
            <a:r>
              <a:rPr lang="ru-RU" sz="3600">
                <a:solidFill>
                  <a:srgbClr val="6600FF"/>
                </a:solidFill>
              </a:rPr>
              <a:t>Тает последний снег.</a:t>
            </a:r>
          </a:p>
          <a:p>
            <a:r>
              <a:rPr lang="ru-RU" sz="3600">
                <a:solidFill>
                  <a:srgbClr val="6600FF"/>
                </a:solidFill>
              </a:rPr>
              <a:t>Журчат говорливые ручьи.</a:t>
            </a:r>
          </a:p>
          <a:p>
            <a:r>
              <a:rPr lang="ru-RU" sz="3600">
                <a:solidFill>
                  <a:srgbClr val="6600FF"/>
                </a:solidFill>
              </a:rPr>
              <a:t>Светит ласковое солнце.</a:t>
            </a:r>
          </a:p>
          <a:p>
            <a:r>
              <a:rPr lang="ru-RU" sz="3600">
                <a:solidFill>
                  <a:srgbClr val="6600FF"/>
                </a:solidFill>
              </a:rPr>
              <a:t>Летят голосистые птицы.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643438" y="3644900"/>
            <a:ext cx="14398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19475" y="4221163"/>
            <a:ext cx="22320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924300" y="4797425"/>
            <a:ext cx="244951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851275" y="5300663"/>
            <a:ext cx="187166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63938" y="5949950"/>
            <a:ext cx="2376487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7" name="Picture 17" descr="де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9"/>
          <a:stretch>
            <a:fillRect/>
          </a:stretch>
        </p:blipFill>
        <p:spPr bwMode="auto">
          <a:xfrm>
            <a:off x="5651500" y="692150"/>
            <a:ext cx="23764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7088" y="620713"/>
            <a:ext cx="3240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33CC"/>
                </a:solidFill>
              </a:rPr>
              <a:t>Вывод: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7704137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800000"/>
                </a:solidFill>
              </a:rPr>
              <a:t>Имена прилагательные в речи нужны для того, чтобы речь была красивой, яркой, интересной</a:t>
            </a:r>
          </a:p>
        </p:txBody>
      </p:sp>
      <p:pic>
        <p:nvPicPr>
          <p:cNvPr id="16391" name="Picture 7" descr="читает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149725"/>
            <a:ext cx="1924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307</TotalTime>
  <Words>276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школа</cp:lastModifiedBy>
  <cp:revision>18</cp:revision>
  <dcterms:created xsi:type="dcterms:W3CDTF">2008-01-27T21:52:58Z</dcterms:created>
  <dcterms:modified xsi:type="dcterms:W3CDTF">2014-02-20T09:30:31Z</dcterms:modified>
</cp:coreProperties>
</file>