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2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9C078D-7734-4CEB-9BB9-E53A12F8885A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D3BDF9-EF3A-48DC-BF38-CFE081355F0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3BDF9-EF3A-48DC-BF38-CFE081355F07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9622A-9B58-4022-AB0B-6E9D4F19C605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B645-60EB-444F-A9C5-02F3233FC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9622A-9B58-4022-AB0B-6E9D4F19C605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B645-60EB-444F-A9C5-02F3233FC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9622A-9B58-4022-AB0B-6E9D4F19C605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B645-60EB-444F-A9C5-02F3233FC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9622A-9B58-4022-AB0B-6E9D4F19C605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B645-60EB-444F-A9C5-02F3233FC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9622A-9B58-4022-AB0B-6E9D4F19C605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B645-60EB-444F-A9C5-02F3233FC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9622A-9B58-4022-AB0B-6E9D4F19C605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B645-60EB-444F-A9C5-02F3233FC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9622A-9B58-4022-AB0B-6E9D4F19C605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B645-60EB-444F-A9C5-02F3233FC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9622A-9B58-4022-AB0B-6E9D4F19C605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B645-60EB-444F-A9C5-02F3233FC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9622A-9B58-4022-AB0B-6E9D4F19C605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B645-60EB-444F-A9C5-02F3233FC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9622A-9B58-4022-AB0B-6E9D4F19C605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B645-60EB-444F-A9C5-02F3233FC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9622A-9B58-4022-AB0B-6E9D4F19C605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B645-60EB-444F-A9C5-02F3233FC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9622A-9B58-4022-AB0B-6E9D4F19C605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8B645-60EB-444F-A9C5-02F3233FCB6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Nina\&#1056;&#1072;&#1073;&#1086;&#1095;&#1080;&#1081;%20&#1089;&#1090;&#1086;&#1083;\&#1044;&#1056;&#1059;&#1046;&#1041;&#1040;%20&#1050;&#1056;&#1045;&#1055;&#1050;&#1040;&#1071;%20&#1053;&#1045;%20&#1057;&#1051;&#1054;&#1052;&#1040;&#1045;&#1058;&#1057;&#1071;%20%20(audiopoisk.com)%20(1).mp3" TargetMode="Externa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428604"/>
            <a:ext cx="7772400" cy="1470025"/>
          </a:xfrm>
        </p:spPr>
        <p:txBody>
          <a:bodyPr>
            <a:normAutofit/>
          </a:bodyPr>
          <a:lstStyle/>
          <a:p>
            <a:r>
              <a:rPr lang="ru-RU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Классный  час:</a:t>
            </a:r>
            <a:endParaRPr lang="ru-RU" sz="8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973" y="2967335"/>
            <a:ext cx="7344063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«ТЫ МОЙ ДРУГ </a:t>
            </a:r>
          </a:p>
          <a:p>
            <a:pPr algn="ctr"/>
            <a:r>
              <a:rPr lang="ru-RU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И Я ТВОЙ ДРУГ»</a:t>
            </a:r>
            <a:endParaRPr lang="ru-RU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142853"/>
            <a:ext cx="8143932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Всем</a:t>
            </a:r>
            <a:r>
              <a:rPr lang="ru-R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r>
              <a:rPr lang="ru-RU" sz="8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 за  внимание!!!</a:t>
            </a:r>
            <a:endParaRPr lang="ru-RU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3556" name="Picture 4" descr="http://stat16.privet.ru/lr/090edcfa9d318b27ef12ff1b076cb8d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57496"/>
            <a:ext cx="9144000" cy="4000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7422" y="1142984"/>
            <a:ext cx="7772400" cy="1470025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ДРУЖБА</a:t>
            </a:r>
            <a:endParaRPr lang="ru-RU" sz="9600" b="1" dirty="0">
              <a:solidFill>
                <a:srgbClr val="FF0000"/>
              </a:solidFill>
            </a:endParaRPr>
          </a:p>
        </p:txBody>
      </p:sp>
      <p:pic>
        <p:nvPicPr>
          <p:cNvPr id="5122" name="Picture 2" descr="http://img0.liveinternet.ru/images/attach/c/4/81/527/81527804_0_b733a_863857f9_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916359" cy="6215082"/>
          </a:xfrm>
          <a:prstGeom prst="rect">
            <a:avLst/>
          </a:prstGeom>
          <a:noFill/>
        </p:spPr>
      </p:pic>
      <p:pic>
        <p:nvPicPr>
          <p:cNvPr id="5124" name="Picture 4" descr="http://www.worldofstock.com/slides/PCH1324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3071810"/>
            <a:ext cx="3786214" cy="3357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85728"/>
            <a:ext cx="58059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Не имей 100 рублей,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71802" y="1142984"/>
            <a:ext cx="51701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</a:rPr>
              <a:t>а</a:t>
            </a:r>
            <a:r>
              <a:rPr lang="ru-RU" sz="4800" b="1" dirty="0" smtClean="0">
                <a:solidFill>
                  <a:srgbClr val="C00000"/>
                </a:solidFill>
              </a:rPr>
              <a:t> имей 100 друзей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2143116"/>
            <a:ext cx="32037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</a:rPr>
              <a:t>Друга ищи,</a:t>
            </a:r>
            <a:endParaRPr lang="ru-RU" sz="4800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86116" y="2928934"/>
            <a:ext cx="52257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>
                <a:solidFill>
                  <a:srgbClr val="7030A0"/>
                </a:solidFill>
              </a:rPr>
              <a:t>а</a:t>
            </a:r>
            <a:r>
              <a:rPr lang="ru-RU" sz="4800" b="1" dirty="0" smtClean="0">
                <a:solidFill>
                  <a:srgbClr val="7030A0"/>
                </a:solidFill>
              </a:rPr>
              <a:t> найдёшь береги!</a:t>
            </a:r>
            <a:endParaRPr lang="ru-RU" sz="48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48" y="4000504"/>
            <a:ext cx="53774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chemeClr val="accent5">
                    <a:lumMod val="50000"/>
                  </a:schemeClr>
                </a:solidFill>
              </a:rPr>
              <a:t>Дружба что стекло:</a:t>
            </a:r>
            <a:endParaRPr lang="ru-RU" sz="4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1538" y="4929198"/>
            <a:ext cx="72138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>
                <a:solidFill>
                  <a:schemeClr val="accent5">
                    <a:lumMod val="50000"/>
                  </a:schemeClr>
                </a:solidFill>
              </a:rPr>
              <a:t>с</a:t>
            </a:r>
            <a:r>
              <a:rPr lang="ru-RU" sz="4800" b="1" dirty="0" smtClean="0">
                <a:solidFill>
                  <a:schemeClr val="accent5">
                    <a:lumMod val="50000"/>
                  </a:schemeClr>
                </a:solidFill>
              </a:rPr>
              <a:t>ломаешь – не починишь.</a:t>
            </a:r>
            <a:endParaRPr lang="ru-RU" sz="48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214290"/>
            <a:ext cx="771530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Посадил дед репку. Выросла репка большая-пребольшая. Стал дед репку из земли тащить: </a:t>
            </a:r>
            <a:r>
              <a:rPr lang="ru-RU" sz="2000" b="1" dirty="0" smtClean="0"/>
              <a:t>тянет - потянет</a:t>
            </a:r>
            <a:r>
              <a:rPr lang="ru-RU" sz="2000" b="1" dirty="0"/>
              <a:t>, вытянуть не может.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>Позвал дед бабку. Бабка за дедку, дедка за репку — </a:t>
            </a:r>
            <a:r>
              <a:rPr lang="ru-RU" sz="2000" b="1" dirty="0" smtClean="0"/>
              <a:t>тянут - потянут</a:t>
            </a:r>
            <a:r>
              <a:rPr lang="ru-RU" sz="2000" b="1" dirty="0"/>
              <a:t>, вытянуть не могут.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>Позвала бабка внучку. Внучка за бабку, бабка за дедку, дедка за репку — </a:t>
            </a:r>
            <a:r>
              <a:rPr lang="ru-RU" sz="2000" b="1" dirty="0" smtClean="0"/>
              <a:t>тянут - потянут</a:t>
            </a:r>
            <a:r>
              <a:rPr lang="ru-RU" sz="2000" b="1" dirty="0"/>
              <a:t>, вытянуть не могут.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>Кликнула внучка Жучку. Жучка за внучку, внучка за бабку, бабка за дедку, дедка за репку — </a:t>
            </a:r>
            <a:r>
              <a:rPr lang="ru-RU" sz="2000" b="1" dirty="0" smtClean="0"/>
              <a:t>тянут - потянут</a:t>
            </a:r>
            <a:r>
              <a:rPr lang="ru-RU" sz="2000" b="1" dirty="0"/>
              <a:t>, вытянуть не могут.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>Кликнула Жучка кошку. Кошка за Жучку, Жучка за внучку, внучка за бабку, бабка за дедку, дедка за репку — </a:t>
            </a:r>
            <a:r>
              <a:rPr lang="ru-RU" sz="2000" b="1" dirty="0" smtClean="0"/>
              <a:t>тянут - потянут</a:t>
            </a:r>
            <a:r>
              <a:rPr lang="ru-RU" sz="2000" b="1" dirty="0"/>
              <a:t>, вытянуть не могут.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>Позвала кошка мышку. Мышка за кошку, кошка за Жучку, Жучка за внучку, внучка за бабку, бабка за дедку, дедка за репку — </a:t>
            </a:r>
            <a:r>
              <a:rPr lang="ru-RU" sz="2000" b="1" dirty="0" smtClean="0"/>
              <a:t>тянут - потянут,  </a:t>
            </a:r>
            <a:r>
              <a:rPr lang="ru-RU" sz="2000" b="1" dirty="0"/>
              <a:t>вытащили репку!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4507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Мёртвая царевна и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29190" y="285728"/>
            <a:ext cx="31751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7 богатырей .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1285860"/>
            <a:ext cx="32898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</a:rPr>
              <a:t>Белоснежка и</a:t>
            </a:r>
            <a:endParaRPr lang="ru-RU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43372" y="1285860"/>
            <a:ext cx="24432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</a:rPr>
              <a:t>7 гномов .</a:t>
            </a:r>
            <a:endParaRPr lang="ru-RU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48" y="2357430"/>
            <a:ext cx="34083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err="1" smtClean="0">
                <a:solidFill>
                  <a:srgbClr val="7030A0"/>
                </a:solidFill>
              </a:rPr>
              <a:t>Винни</a:t>
            </a:r>
            <a:r>
              <a:rPr lang="ru-RU" sz="4000" b="1" dirty="0" smtClean="0">
                <a:solidFill>
                  <a:srgbClr val="7030A0"/>
                </a:solidFill>
              </a:rPr>
              <a:t> – Пух и 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14810" y="2357430"/>
            <a:ext cx="2247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>Пятачок .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3286124"/>
            <a:ext cx="25971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Малыш   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428992" y="3286124"/>
            <a:ext cx="2285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err="1" smtClean="0">
                <a:solidFill>
                  <a:srgbClr val="C00000"/>
                </a:solidFill>
              </a:rPr>
              <a:t>Карлсон</a:t>
            </a:r>
            <a:r>
              <a:rPr lang="ru-RU" sz="4000" b="1" dirty="0" smtClean="0">
                <a:solidFill>
                  <a:srgbClr val="C00000"/>
                </a:solidFill>
              </a:rPr>
              <a:t> .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472" y="4357694"/>
            <a:ext cx="27937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</a:rPr>
              <a:t>Буратино  и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57620" y="4357694"/>
            <a:ext cx="27334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err="1" smtClean="0">
                <a:solidFill>
                  <a:schemeClr val="tx2"/>
                </a:solidFill>
              </a:rPr>
              <a:t>Мальвина</a:t>
            </a:r>
            <a:r>
              <a:rPr lang="ru-RU" sz="4000" b="1" dirty="0" smtClean="0">
                <a:solidFill>
                  <a:schemeClr val="tx2"/>
                </a:solidFill>
              </a:rPr>
              <a:t> .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596" y="5357826"/>
            <a:ext cx="41011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B050"/>
                </a:solidFill>
              </a:rPr>
              <a:t>Крокодил  Гена  и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86314" y="5357826"/>
            <a:ext cx="29172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err="1" smtClean="0">
                <a:solidFill>
                  <a:srgbClr val="00B050"/>
                </a:solidFill>
              </a:rPr>
              <a:t>Чебурашка</a:t>
            </a:r>
            <a:r>
              <a:rPr lang="ru-RU" sz="4000" b="1" dirty="0" smtClean="0">
                <a:solidFill>
                  <a:srgbClr val="00B050"/>
                </a:solidFill>
              </a:rPr>
              <a:t> .</a:t>
            </a:r>
            <a:endParaRPr lang="ru-RU" sz="4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6-tub-ru.yandex.net/i?id=179217065-4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0148103">
            <a:off x="1091028" y="1681952"/>
            <a:ext cx="147303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</a:rPr>
              <a:t>Нет</a:t>
            </a:r>
            <a:endParaRPr lang="ru-RU" sz="66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14942" y="5214950"/>
            <a:ext cx="251703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</a:rPr>
              <a:t>лучше</a:t>
            </a:r>
            <a:endParaRPr lang="ru-RU" sz="66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2538117">
            <a:off x="5629476" y="2427521"/>
            <a:ext cx="297209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</a:rPr>
              <a:t>дружка</a:t>
            </a:r>
            <a:endParaRPr lang="ru-RU" sz="66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14744" y="642918"/>
            <a:ext cx="162275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</a:rPr>
              <a:t>чем</a:t>
            </a:r>
            <a:endParaRPr lang="ru-RU" sz="6600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852" y="5143512"/>
            <a:ext cx="286623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</a:rPr>
              <a:t>родная</a:t>
            </a:r>
            <a:endParaRPr lang="ru-RU" sz="6600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71802" y="3214686"/>
            <a:ext cx="34074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</a:rPr>
              <a:t>матушка</a:t>
            </a:r>
            <a:endParaRPr lang="ru-RU" sz="66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1538" y="4214818"/>
            <a:ext cx="46038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</a:rPr>
              <a:t>!</a:t>
            </a:r>
            <a:endParaRPr lang="ru-RU" sz="6600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43372" y="1857364"/>
            <a:ext cx="40267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</a:rPr>
              <a:t>,</a:t>
            </a:r>
            <a:endParaRPr lang="ru-RU" sz="6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00496" y="285728"/>
            <a:ext cx="478631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C00000"/>
                </a:solidFill>
              </a:rPr>
              <a:t>Нет  лучше  дружка, </a:t>
            </a:r>
          </a:p>
          <a:p>
            <a:pPr algn="ctr"/>
            <a:r>
              <a:rPr lang="ru-RU" sz="6600" b="1" dirty="0" smtClean="0">
                <a:solidFill>
                  <a:srgbClr val="C00000"/>
                </a:solidFill>
              </a:rPr>
              <a:t> чем  родная  матушка!</a:t>
            </a:r>
            <a:endParaRPr lang="ru-RU" sz="6600" b="1" dirty="0">
              <a:solidFill>
                <a:srgbClr val="C00000"/>
              </a:solidFill>
            </a:endParaRPr>
          </a:p>
        </p:txBody>
      </p:sp>
      <p:pic>
        <p:nvPicPr>
          <p:cNvPr id="19458" name="Picture 2" descr="http://im2-tub-ru.yandex.net/i?id=181446957-45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4290"/>
            <a:ext cx="4214810" cy="485778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42844" y="5214950"/>
            <a:ext cx="88583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rgbClr val="7030A0"/>
                </a:solidFill>
              </a:rPr>
              <a:t>Семья - лучший друг!!!</a:t>
            </a:r>
            <a:endParaRPr lang="ru-RU" sz="6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im2-tub-ru.yandex.net/i?id=137733960-20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857488" cy="3357562"/>
          </a:xfrm>
          <a:prstGeom prst="rect">
            <a:avLst/>
          </a:prstGeom>
          <a:noFill/>
        </p:spPr>
      </p:pic>
      <p:pic>
        <p:nvPicPr>
          <p:cNvPr id="20484" name="Picture 4" descr="http://im6-tub-ru.yandex.net/i?id=529617199-69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72166" y="0"/>
            <a:ext cx="3071834" cy="3357562"/>
          </a:xfrm>
          <a:prstGeom prst="rect">
            <a:avLst/>
          </a:prstGeom>
          <a:noFill/>
        </p:spPr>
      </p:pic>
      <p:pic>
        <p:nvPicPr>
          <p:cNvPr id="20486" name="Picture 6" descr="http://im3-tub-ru.yandex.net/i?id=245764511-27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488" y="0"/>
            <a:ext cx="3214710" cy="3357562"/>
          </a:xfrm>
          <a:prstGeom prst="rect">
            <a:avLst/>
          </a:prstGeom>
          <a:noFill/>
        </p:spPr>
      </p:pic>
      <p:pic>
        <p:nvPicPr>
          <p:cNvPr id="20488" name="Picture 8" descr="http://im6-tub-ru.yandex.net/i?id=26931134-25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72198" y="3357562"/>
            <a:ext cx="3071802" cy="3500438"/>
          </a:xfrm>
          <a:prstGeom prst="rect">
            <a:avLst/>
          </a:prstGeom>
          <a:noFill/>
        </p:spPr>
      </p:pic>
      <p:pic>
        <p:nvPicPr>
          <p:cNvPr id="20490" name="Picture 10" descr="http://im0-tub-ru.yandex.net/i?id=201232128-23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488" y="3357562"/>
            <a:ext cx="3214710" cy="3500438"/>
          </a:xfrm>
          <a:prstGeom prst="rect">
            <a:avLst/>
          </a:prstGeom>
          <a:noFill/>
        </p:spPr>
      </p:pic>
      <p:pic>
        <p:nvPicPr>
          <p:cNvPr id="20492" name="Picture 12" descr="http://im4-tub-ru.yandex.net/i?id=158869901-56-72&amp;n=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3357562"/>
            <a:ext cx="2857488" cy="3500438"/>
          </a:xfrm>
          <a:prstGeom prst="rect">
            <a:avLst/>
          </a:prstGeom>
          <a:noFill/>
        </p:spPr>
      </p:pic>
      <p:pic>
        <p:nvPicPr>
          <p:cNvPr id="9" name="ДРУЖБА КРЕПКАЯ НЕ СЛОМАЕТСЯ  (audiopoisk.com) (1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9" cstate="print"/>
          <a:stretch>
            <a:fillRect/>
          </a:stretch>
        </p:blipFill>
        <p:spPr>
          <a:xfrm>
            <a:off x="8429652" y="614364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4953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119</Words>
  <Application>Microsoft Office PowerPoint</Application>
  <PresentationFormat>Экран (4:3)</PresentationFormat>
  <Paragraphs>36</Paragraphs>
  <Slides>10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Классный  час:</vt:lpstr>
      <vt:lpstr>ДРУЖБА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WolfishLair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Классный  час:</dc:title>
  <dc:creator>SamLab.ws</dc:creator>
  <cp:lastModifiedBy>SamLab.ws</cp:lastModifiedBy>
  <cp:revision>15</cp:revision>
  <dcterms:created xsi:type="dcterms:W3CDTF">2013-11-24T15:53:33Z</dcterms:created>
  <dcterms:modified xsi:type="dcterms:W3CDTF">2013-11-24T18:07:42Z</dcterms:modified>
</cp:coreProperties>
</file>