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922C-4874-4999-903B-0C5E8571B52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AC20-6574-4321-863F-C1EBC14E3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3750"/>
            <a:ext cx="9324528" cy="70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692696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кабинета начальных классов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Новому году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229200"/>
            <a:ext cx="7200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 </a:t>
            </a:r>
          </a:p>
          <a:p>
            <a:pPr algn="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начальных  классов</a:t>
            </a:r>
          </a:p>
          <a:p>
            <a:pPr algn="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лицея «Престиж» г. Самары</a:t>
            </a:r>
          </a:p>
          <a:p>
            <a:pPr algn="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Анисимова Светлана Валентиновна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1\Desktop\идеи по оформдлению кабинета к Новому году\get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436320" cy="482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1\Desktop\идеи по оформдлению кабинета к Новому году\IMG_2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608512" cy="3456384"/>
          </a:xfrm>
          <a:prstGeom prst="rect">
            <a:avLst/>
          </a:prstGeom>
          <a:noFill/>
        </p:spPr>
      </p:pic>
      <p:pic>
        <p:nvPicPr>
          <p:cNvPr id="5" name="Picture 3" descr="C:\Users\1\Desktop\идеи по оформдлению кабинета к Новому году\IMG_2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448" y="3131586"/>
            <a:ext cx="4968552" cy="37264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92696"/>
            <a:ext cx="720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Снежинки -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балеринки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1\Desktop\идеи по оформдлению кабинета к Новому году\IMG_2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320480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371101">
            <a:off x="3451031" y="1844824"/>
            <a:ext cx="569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Радужная ёлочка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1\Desktop\идеи по оформдлению кабинета к Новому году\IMG_2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41376"/>
            <a:ext cx="4212468" cy="5616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403293">
            <a:off x="3041559" y="2348880"/>
            <a:ext cx="6102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Ёлочка - отличница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1\Desktop\идеи по оформдлению кабинета к Новому году\SDC12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12" y="989112"/>
            <a:ext cx="3654152" cy="54812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518287">
            <a:off x="3980735" y="2684627"/>
            <a:ext cx="52289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Лесная гостья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1\Desktop\идеи по оформдлению кабинета к Новому году\IMG_2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544616" cy="5262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2013-12-20T17:25:16Z</dcterms:created>
  <dcterms:modified xsi:type="dcterms:W3CDTF">2013-12-20T17:59:59Z</dcterms:modified>
</cp:coreProperties>
</file>