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1" r:id="rId3"/>
    <p:sldId id="264" r:id="rId4"/>
    <p:sldId id="282" r:id="rId5"/>
    <p:sldId id="263" r:id="rId6"/>
    <p:sldId id="278" r:id="rId7"/>
    <p:sldId id="275" r:id="rId8"/>
    <p:sldId id="276" r:id="rId9"/>
    <p:sldId id="272" r:id="rId10"/>
    <p:sldId id="270" r:id="rId11"/>
    <p:sldId id="26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00FF"/>
    <a:srgbClr val="0066FF"/>
    <a:srgbClr val="0099FF"/>
    <a:srgbClr val="0033CC"/>
    <a:srgbClr val="3333FF"/>
    <a:srgbClr val="FFFF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40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B6D3B-E040-4450-A61D-059C9FD401A3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21AA4-C3C4-4F3A-AB77-AD2F4E284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58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4C8AC-C41D-4FAD-9504-78F400CB5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  <p:sndAc>
      <p:stSnd>
        <p:snd r:embed="rId1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9F875-F21D-4289-9BA3-DD0554F8C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  <p:sndAc>
      <p:stSnd>
        <p:snd r:embed="rId1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400C2-C013-4E60-8839-B7D657352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  <p:sndAc>
      <p:stSnd>
        <p:snd r:embed="rId1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1F6F7-5E70-4D0C-A38C-C0766C050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  <p:sndAc>
      <p:stSnd>
        <p:snd r:embed="rId1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3A969-307D-4228-B2F9-C268E9695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  <p:sndAc>
      <p:stSnd>
        <p:snd r:embed="rId1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D261E-FA6E-4577-92A8-72F0CFF8C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  <p:sndAc>
      <p:stSnd>
        <p:snd r:embed="rId1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81E8D-1C1E-4AB2-B221-393B3251E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  <p:sndAc>
      <p:stSnd>
        <p:snd r:embed="rId1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58CFA-1C6B-4591-9B46-E140AC78B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D3329-7B5B-4C04-808E-8377B09C4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4DCED-C75E-4343-8A47-1AB097020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  <p:sndAc>
      <p:stSnd>
        <p:snd r:embed="rId1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77D4E-FE2D-4391-AB8E-84511BF00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  <p:sndAc>
      <p:stSnd>
        <p:snd r:embed="rId1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33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311E8F2-955B-457A-B004-42435E229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advTm="5000">
    <p:strips dir="rd"/>
    <p:sndAc>
      <p:stSnd>
        <p:snd r:embed="rId1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Основной (269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WordArt 5"/>
          <p:cNvSpPr>
            <a:spLocks noChangeArrowheads="1" noChangeShapeType="1" noTextEdit="1"/>
          </p:cNvSpPr>
          <p:nvPr/>
        </p:nvSpPr>
        <p:spPr bwMode="auto">
          <a:xfrm>
            <a:off x="1116013" y="549275"/>
            <a:ext cx="7272337" cy="4897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Предметная</a:t>
            </a:r>
          </a:p>
          <a:p>
            <a:pPr algn="ctr"/>
            <a:r>
              <a:rPr lang="ru-RU" sz="40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             неделя</a:t>
            </a:r>
          </a:p>
          <a:p>
            <a:pPr algn="ctr"/>
            <a:r>
              <a:rPr lang="ru-RU" sz="40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  "Окружающий мир"</a:t>
            </a:r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Основной (269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5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C:\Users\Учитель\Desktop\SAM_19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3744416" cy="354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218" y="176636"/>
            <a:ext cx="36830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Основной (269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4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4211638" y="908050"/>
            <a:ext cx="493236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dirty="0">
              <a:solidFill>
                <a:srgbClr val="0000FF"/>
              </a:solidFill>
            </a:endParaRPr>
          </a:p>
          <a:p>
            <a:pPr algn="ctr"/>
            <a:endParaRPr lang="ru-RU" sz="28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pic>
        <p:nvPicPr>
          <p:cNvPr id="9" name="Picture 2" descr="C:\Users\Учитель\Desktop\SAM_2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48" y="61749"/>
            <a:ext cx="3168352" cy="338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Учитель\Desktop\SAM_2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84984"/>
            <a:ext cx="352839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50" y="15489"/>
            <a:ext cx="3150350" cy="3457276"/>
          </a:xfrm>
          <a:prstGeom prst="rect">
            <a:avLst/>
          </a:prstGeom>
        </p:spPr>
      </p:pic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Основной (269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1331913" y="857250"/>
            <a:ext cx="7056437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99"/>
                </a:solidFill>
              </a:rPr>
              <a:t>  Цель:</a:t>
            </a:r>
            <a:r>
              <a:rPr lang="ru-RU" sz="2400" b="1">
                <a:solidFill>
                  <a:srgbClr val="000099"/>
                </a:solidFill>
              </a:rPr>
              <a:t> воспитание бережного отношения к   </a:t>
            </a:r>
          </a:p>
          <a:p>
            <a:r>
              <a:rPr lang="ru-RU" sz="2400" b="1">
                <a:solidFill>
                  <a:srgbClr val="000099"/>
                </a:solidFill>
              </a:rPr>
              <a:t>   природе и своему здоровью </a:t>
            </a:r>
          </a:p>
          <a:p>
            <a:endParaRPr lang="ru-RU" sz="2400" b="1">
              <a:solidFill>
                <a:srgbClr val="000099"/>
              </a:solidFill>
            </a:endParaRPr>
          </a:p>
          <a:p>
            <a:r>
              <a:rPr lang="ru-RU" sz="2400" b="1">
                <a:solidFill>
                  <a:srgbClr val="000099"/>
                </a:solidFill>
              </a:rPr>
              <a:t> </a:t>
            </a:r>
            <a:r>
              <a:rPr lang="ru-RU" sz="2800" b="1">
                <a:solidFill>
                  <a:srgbClr val="000099"/>
                </a:solidFill>
              </a:rPr>
              <a:t>Задачи:</a:t>
            </a:r>
          </a:p>
          <a:p>
            <a:pPr>
              <a:buFont typeface="Wingdings" pitchFamily="2" charset="2"/>
              <a:buChar char="v"/>
            </a:pPr>
            <a:endParaRPr lang="ru-RU" sz="2800" b="1">
              <a:solidFill>
                <a:srgbClr val="000099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>
                <a:solidFill>
                  <a:srgbClr val="000099"/>
                </a:solidFill>
              </a:rPr>
              <a:t>расширение кругозора, через чтение рассказов о природе и просмотра видеофильма о морских животных; </a:t>
            </a:r>
          </a:p>
          <a:p>
            <a:pPr>
              <a:buFont typeface="Wingdings" pitchFamily="2" charset="2"/>
              <a:buChar char="v"/>
            </a:pPr>
            <a:endParaRPr lang="ru-RU" sz="2400" b="1">
              <a:solidFill>
                <a:srgbClr val="000099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>
                <a:solidFill>
                  <a:srgbClr val="000099"/>
                </a:solidFill>
              </a:rPr>
              <a:t>воспитание дружеских отношений между детьми, через организацию совместной работы при оформлении стенгазет, фотовыставки и выставки поделок и рисунков.</a:t>
            </a:r>
          </a:p>
        </p:txBody>
      </p:sp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Основной (269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603" name="Group 267"/>
          <p:cNvGraphicFramePr>
            <a:graphicFrameLocks noGrp="1"/>
          </p:cNvGraphicFramePr>
          <p:nvPr/>
        </p:nvGraphicFramePr>
        <p:xfrm>
          <a:off x="1533525" y="620713"/>
          <a:ext cx="6762750" cy="5165735"/>
        </p:xfrm>
        <a:graphic>
          <a:graphicData uri="http://schemas.openxmlformats.org/drawingml/2006/table">
            <a:tbl>
              <a:tblPr/>
              <a:tblGrid>
                <a:gridCol w="1603375"/>
                <a:gridCol w="690562"/>
                <a:gridCol w="2171700"/>
                <a:gridCol w="2297113"/>
              </a:tblGrid>
              <a:tr h="3793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недели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13.10.14.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понедельник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Открытие недели. Линейка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Киреева Т.Ф.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ГумурзаковаЗ.С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Кл.руководители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14.10.14.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вторник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Малы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шок - 4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«Мир животных» (фотоконкурс «Мы в ответе за того, кого приручили»)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Кл.руководители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Киреева Т.Ф.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Гумурзакова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З.С.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1 - 4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Олимпиада.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Кл.руководители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Киреева Т.Ф.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Гумурзакова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З.С.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4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15.10.14.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среда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Конкурс плакатов «Наш дом – Земля»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Кл.руководители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Киреева Т.Ф.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Гумурзакова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З.С.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3 - 4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Конкурс плакатов «Береги окружающий мир».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Кл.руководители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Киреева Т.Ф.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Гумурзакова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З.С.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16.10.14.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четверг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Малы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шок - 2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«Лепим животных». Выставка.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Кл.руководители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Киреева Т.Ф.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Гумурзакова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З.С.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Малы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шок - 4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Конкурс стихов о любимом времени года.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Кл.руководители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Киреева Т.Ф.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Гумурзакова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З.С.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17.10.14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пятница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2 - 4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День  экскурсий.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Хлебопекарня.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Центральная библиотека.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Кл.руководители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Киреева Т.Ф.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Гумурзакова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З.С.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17.10.14.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пятница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Закрытие недели. Линейка. Подведение итогов.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Награждение победителей.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Киреева Т.Ф.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Гумурзакова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З.С.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18" name="Text Box 266"/>
          <p:cNvSpPr txBox="1">
            <a:spLocks noChangeArrowheads="1"/>
          </p:cNvSpPr>
          <p:nvPr/>
        </p:nvSpPr>
        <p:spPr bwMode="auto">
          <a:xfrm>
            <a:off x="1403350" y="65088"/>
            <a:ext cx="7489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3333CC"/>
                </a:solidFill>
              </a:rPr>
              <a:t>План проведения недели «Окружающий мир»</a:t>
            </a:r>
          </a:p>
        </p:txBody>
      </p:sp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Основной (269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WordArt 9"/>
          <p:cNvSpPr>
            <a:spLocks noChangeArrowheads="1" noChangeShapeType="1" noTextEdit="1"/>
          </p:cNvSpPr>
          <p:nvPr/>
        </p:nvSpPr>
        <p:spPr bwMode="auto">
          <a:xfrm rot="-478140">
            <a:off x="1731963" y="333375"/>
            <a:ext cx="6553200" cy="24479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ФОТОВЫСТАВКА </a:t>
            </a:r>
          </a:p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"МЫ В ОТВЕТЕ ЗА ТЕХ,</a:t>
            </a:r>
          </a:p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КОГО ПРИРУЧИЛИ"</a:t>
            </a:r>
          </a:p>
        </p:txBody>
      </p:sp>
      <p:pic>
        <p:nvPicPr>
          <p:cNvPr id="27652" name="Picture 10" descr="adebd4b6f7f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57788"/>
            <a:ext cx="2017713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Учитель\Desktop\Фото-00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952" y="3429000"/>
            <a:ext cx="3437384" cy="313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итель\Desktop\Фото-00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2675"/>
            <a:ext cx="4639403" cy="347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Основной (269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WordArt 3"/>
          <p:cNvSpPr>
            <a:spLocks noChangeArrowheads="1" noChangeShapeType="1" noTextEdit="1"/>
          </p:cNvSpPr>
          <p:nvPr/>
        </p:nvSpPr>
        <p:spPr bwMode="auto">
          <a:xfrm>
            <a:off x="3203575" y="0"/>
            <a:ext cx="5384800" cy="10525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0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Стенгазеты</a:t>
            </a:r>
          </a:p>
        </p:txBody>
      </p:sp>
      <p:sp>
        <p:nvSpPr>
          <p:cNvPr id="16390" name="WordArt 14"/>
          <p:cNvSpPr>
            <a:spLocks noChangeArrowheads="1" noChangeShapeType="1" noTextEdit="1"/>
          </p:cNvSpPr>
          <p:nvPr/>
        </p:nvSpPr>
        <p:spPr bwMode="auto">
          <a:xfrm>
            <a:off x="5724525" y="6021388"/>
            <a:ext cx="2232025" cy="6477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391" name="Picture 15" descr="бь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908050"/>
            <a:ext cx="23336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H:\Фото-00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1144360" y="12072998"/>
            <a:ext cx="11144360" cy="9144000"/>
          </a:xfrm>
          <a:prstGeom prst="rect">
            <a:avLst/>
          </a:prstGeom>
          <a:noFill/>
        </p:spPr>
      </p:pic>
      <p:pic>
        <p:nvPicPr>
          <p:cNvPr id="2050" name="Picture 2" descr="C:\Users\Учитель\Desktop\Фото-00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008107" cy="300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Учитель\Desktop\Фото-00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188" y="3329740"/>
            <a:ext cx="4406949" cy="330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Основной (269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3903663" y="1865313"/>
            <a:ext cx="44132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/>
          </a:p>
          <a:p>
            <a:endParaRPr lang="ru-RU" sz="2800"/>
          </a:p>
        </p:txBody>
      </p:sp>
      <p:pic>
        <p:nvPicPr>
          <p:cNvPr id="30723" name="Picture 10" descr="SL371279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4572000" y="3800274"/>
            <a:ext cx="4203698" cy="2307159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30725" name="WordArt 12"/>
          <p:cNvSpPr>
            <a:spLocks noChangeArrowheads="1" noChangeShapeType="1" noTextEdit="1"/>
          </p:cNvSpPr>
          <p:nvPr/>
        </p:nvSpPr>
        <p:spPr bwMode="auto">
          <a:xfrm>
            <a:off x="1908175" y="188913"/>
            <a:ext cx="4681538" cy="7191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Лепим животных</a:t>
            </a:r>
          </a:p>
        </p:txBody>
      </p:sp>
      <p:pic>
        <p:nvPicPr>
          <p:cNvPr id="30726" name="Picture 13" descr="SL371320"/>
          <p:cNvPicPr>
            <a:picLocks noChangeAspect="1" noChangeArrowheads="1"/>
          </p:cNvPicPr>
          <p:nvPr/>
        </p:nvPicPr>
        <p:blipFill>
          <a:blip r:embed="rId5">
            <a:lum contrast="18000"/>
          </a:blip>
          <a:srcRect/>
          <a:stretch>
            <a:fillRect/>
          </a:stretch>
        </p:blipFill>
        <p:spPr bwMode="auto">
          <a:xfrm>
            <a:off x="1476375" y="1411288"/>
            <a:ext cx="7453313" cy="2128837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30727" name="Picture 7" descr="SL37129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6188" y="188913"/>
            <a:ext cx="1368425" cy="1865312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30728" name="Text Box 15"/>
          <p:cNvSpPr txBox="1">
            <a:spLocks noChangeArrowheads="1"/>
          </p:cNvSpPr>
          <p:nvPr/>
        </p:nvSpPr>
        <p:spPr bwMode="auto">
          <a:xfrm>
            <a:off x="376238" y="5589588"/>
            <a:ext cx="32591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33CC"/>
                </a:solidFill>
              </a:rPr>
              <a:t>Работы ребят 1А, 1Б и 2 классов</a:t>
            </a:r>
          </a:p>
        </p:txBody>
      </p:sp>
      <p:pic>
        <p:nvPicPr>
          <p:cNvPr id="5122" name="Picture 2" descr="C:\Users\Учитель\Desktop\Фото-00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98" y="3761918"/>
            <a:ext cx="3926646" cy="294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Основной (269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000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WordArt 7"/>
          <p:cNvSpPr>
            <a:spLocks noChangeArrowheads="1" noChangeShapeType="1" noTextEdit="1"/>
          </p:cNvSpPr>
          <p:nvPr/>
        </p:nvSpPr>
        <p:spPr bwMode="auto">
          <a:xfrm>
            <a:off x="251520" y="3951058"/>
            <a:ext cx="6768752" cy="178219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62" name="Picture 9" descr="Школа (83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25" y="3716338"/>
            <a:ext cx="2301875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116632"/>
            <a:ext cx="8568952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kern="1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Прошла олимпиада «Знатоки природы»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2400" b="1" dirty="0" smtClean="0">
                <a:solidFill>
                  <a:srgbClr val="3333CC"/>
                </a:solidFill>
              </a:rPr>
              <a:t>Была </a:t>
            </a:r>
            <a:r>
              <a:rPr lang="ru-RU" sz="2400" b="1" dirty="0">
                <a:solidFill>
                  <a:srgbClr val="3333CC"/>
                </a:solidFill>
              </a:rPr>
              <a:t>проведена олимпиада «Знатоки природы». Олимпиада прошла отлично. Дети с удовольствием отвечали на вопросы. Ученики всех классов показали хорошие знания окружающего мира и огромное желание занять призовые места.  По итогам олимпиады были определены победители.</a:t>
            </a:r>
          </a:p>
          <a:p>
            <a:pPr algn="ctr"/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Основной (269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63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3903663" y="1865313"/>
            <a:ext cx="4413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/>
          </a:p>
        </p:txBody>
      </p:sp>
      <p:sp>
        <p:nvSpPr>
          <p:cNvPr id="26627" name="WordArt 5"/>
          <p:cNvSpPr>
            <a:spLocks noChangeArrowheads="1" noChangeShapeType="1" noTextEdit="1"/>
          </p:cNvSpPr>
          <p:nvPr/>
        </p:nvSpPr>
        <p:spPr bwMode="auto">
          <a:xfrm>
            <a:off x="1331913" y="260350"/>
            <a:ext cx="6878637" cy="25923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ПОБЕДИТЕЛИ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ОЛИМПИАДЫ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ПО ОКРУЖАЮЩЕМУ МИРУ</a:t>
            </a:r>
          </a:p>
        </p:txBody>
      </p:sp>
      <p:sp>
        <p:nvSpPr>
          <p:cNvPr id="26628" name="WordArt 6"/>
          <p:cNvSpPr>
            <a:spLocks noChangeArrowheads="1" noChangeShapeType="1" noTextEdit="1"/>
          </p:cNvSpPr>
          <p:nvPr/>
        </p:nvSpPr>
        <p:spPr bwMode="auto">
          <a:xfrm>
            <a:off x="468313" y="4797425"/>
            <a:ext cx="2159000" cy="15113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endParaRPr lang="ru-RU" sz="2800" b="1" i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6629" name="WordArt 7"/>
          <p:cNvSpPr>
            <a:spLocks noChangeArrowheads="1" noChangeShapeType="1" noTextEdit="1"/>
          </p:cNvSpPr>
          <p:nvPr/>
        </p:nvSpPr>
        <p:spPr bwMode="auto">
          <a:xfrm>
            <a:off x="3620293" y="4365625"/>
            <a:ext cx="2301875" cy="15113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endParaRPr lang="ru-RU" sz="2800" b="1" i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6630" name="WordArt 8"/>
          <p:cNvSpPr>
            <a:spLocks noChangeArrowheads="1" noChangeShapeType="1" noTextEdit="1"/>
          </p:cNvSpPr>
          <p:nvPr/>
        </p:nvSpPr>
        <p:spPr bwMode="auto">
          <a:xfrm>
            <a:off x="6443663" y="5084763"/>
            <a:ext cx="2159000" cy="1223962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endParaRPr lang="ru-RU" sz="2800" b="1" i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9" y="2852738"/>
            <a:ext cx="50405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 класс  – Хасанова </a:t>
            </a:r>
            <a:r>
              <a:rPr lang="ru-RU" dirty="0" err="1" smtClean="0"/>
              <a:t>Мадина</a:t>
            </a:r>
            <a:endParaRPr lang="ru-RU" dirty="0" smtClean="0"/>
          </a:p>
          <a:p>
            <a:r>
              <a:rPr lang="ru-RU" dirty="0" smtClean="0"/>
              <a:t>                  </a:t>
            </a:r>
            <a:r>
              <a:rPr lang="ru-RU" dirty="0" err="1" smtClean="0"/>
              <a:t>Лукманова</a:t>
            </a:r>
            <a:r>
              <a:rPr lang="ru-RU" dirty="0" smtClean="0"/>
              <a:t> Дина</a:t>
            </a:r>
          </a:p>
          <a:p>
            <a:r>
              <a:rPr lang="ru-RU" dirty="0" smtClean="0"/>
              <a:t>2 класс  – </a:t>
            </a:r>
            <a:r>
              <a:rPr lang="ru-RU" dirty="0" err="1" smtClean="0"/>
              <a:t>Юмагулов</a:t>
            </a:r>
            <a:r>
              <a:rPr lang="ru-RU" dirty="0" smtClean="0"/>
              <a:t> Айдар</a:t>
            </a:r>
          </a:p>
          <a:p>
            <a:r>
              <a:rPr lang="ru-RU" dirty="0" smtClean="0"/>
              <a:t>                 </a:t>
            </a:r>
            <a:r>
              <a:rPr lang="ru-RU" dirty="0" err="1" smtClean="0"/>
              <a:t>Муртазина</a:t>
            </a:r>
            <a:r>
              <a:rPr lang="ru-RU" dirty="0" smtClean="0"/>
              <a:t> Эвелина</a:t>
            </a:r>
          </a:p>
          <a:p>
            <a:r>
              <a:rPr lang="ru-RU" dirty="0" smtClean="0"/>
              <a:t>                 </a:t>
            </a:r>
            <a:r>
              <a:rPr lang="ru-RU" dirty="0" err="1" smtClean="0"/>
              <a:t>Тариков</a:t>
            </a:r>
            <a:r>
              <a:rPr lang="ru-RU" dirty="0" smtClean="0"/>
              <a:t> </a:t>
            </a:r>
            <a:r>
              <a:rPr lang="ru-RU" dirty="0" err="1" smtClean="0"/>
              <a:t>Айгиз</a:t>
            </a:r>
            <a:endParaRPr lang="ru-RU" dirty="0" smtClean="0"/>
          </a:p>
          <a:p>
            <a:r>
              <a:rPr lang="ru-RU" dirty="0" smtClean="0"/>
              <a:t>3 класс  – </a:t>
            </a:r>
            <a:r>
              <a:rPr lang="ru-RU" dirty="0" err="1" smtClean="0"/>
              <a:t>Кулахметов</a:t>
            </a:r>
            <a:r>
              <a:rPr lang="ru-RU" dirty="0" smtClean="0"/>
              <a:t> Данил</a:t>
            </a:r>
          </a:p>
          <a:p>
            <a:r>
              <a:rPr lang="ru-RU" dirty="0" smtClean="0"/>
              <a:t>                 Ганиев Руслан</a:t>
            </a:r>
          </a:p>
          <a:p>
            <a:r>
              <a:rPr lang="ru-RU" dirty="0" smtClean="0"/>
              <a:t>                 </a:t>
            </a:r>
            <a:r>
              <a:rPr lang="ru-RU" dirty="0" err="1" smtClean="0"/>
              <a:t>Загиров</a:t>
            </a:r>
            <a:r>
              <a:rPr lang="ru-RU" dirty="0" smtClean="0"/>
              <a:t> Илья</a:t>
            </a:r>
          </a:p>
          <a:p>
            <a:r>
              <a:rPr lang="ru-RU" dirty="0" smtClean="0"/>
              <a:t>4 класс  – </a:t>
            </a:r>
            <a:r>
              <a:rPr lang="ru-RU" dirty="0" err="1" smtClean="0"/>
              <a:t>Яруллин</a:t>
            </a:r>
            <a:r>
              <a:rPr lang="ru-RU" dirty="0" smtClean="0"/>
              <a:t> Наиль</a:t>
            </a:r>
          </a:p>
          <a:p>
            <a:r>
              <a:rPr lang="ru-RU" dirty="0" smtClean="0"/>
              <a:t>                 </a:t>
            </a:r>
            <a:r>
              <a:rPr lang="ru-RU" dirty="0" err="1" smtClean="0"/>
              <a:t>Каюмова</a:t>
            </a:r>
            <a:r>
              <a:rPr lang="ru-RU" dirty="0" smtClean="0"/>
              <a:t> </a:t>
            </a:r>
            <a:r>
              <a:rPr lang="ru-RU" dirty="0" err="1" smtClean="0"/>
              <a:t>Элира</a:t>
            </a:r>
            <a:endParaRPr lang="ru-RU" dirty="0" smtClean="0"/>
          </a:p>
          <a:p>
            <a:r>
              <a:rPr lang="ru-RU" dirty="0" smtClean="0"/>
              <a:t>                 Ахметов Арсен</a:t>
            </a:r>
            <a:endParaRPr lang="ru-RU" dirty="0"/>
          </a:p>
        </p:txBody>
      </p:sp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Основной (269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692275" y="3500438"/>
            <a:ext cx="36115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 i="1">
                <a:solidFill>
                  <a:schemeClr val="bg1"/>
                </a:solidFill>
              </a:rPr>
              <a:t>                                                                   Органы чувств</a:t>
            </a: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468313" y="1341438"/>
            <a:ext cx="129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 i="1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2176463" y="136525"/>
            <a:ext cx="65722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Конкурс чтецов «Моё любимое время года»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22536" name="Rectangle 11"/>
          <p:cNvSpPr>
            <a:spLocks noChangeArrowheads="1"/>
          </p:cNvSpPr>
          <p:nvPr/>
        </p:nvSpPr>
        <p:spPr bwMode="auto">
          <a:xfrm>
            <a:off x="1035050" y="1557338"/>
            <a:ext cx="20145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 i="1">
                <a:solidFill>
                  <a:schemeClr val="bg1"/>
                </a:solidFill>
              </a:rPr>
              <a:t>Органы чувств</a:t>
            </a:r>
          </a:p>
        </p:txBody>
      </p:sp>
      <p:pic>
        <p:nvPicPr>
          <p:cNvPr id="10" name="Picture 2" descr="C:\Users\Учитель\Desktop\SAM_19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" y="2924944"/>
            <a:ext cx="3440088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374</Words>
  <Application>Microsoft Office PowerPoint</Application>
  <PresentationFormat>Экран (4:3)</PresentationFormat>
  <Paragraphs>107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505.ru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Наташка</dc:creator>
  <cp:lastModifiedBy>Учитель</cp:lastModifiedBy>
  <cp:revision>35</cp:revision>
  <dcterms:created xsi:type="dcterms:W3CDTF">2008-11-23T13:33:35Z</dcterms:created>
  <dcterms:modified xsi:type="dcterms:W3CDTF">2014-11-20T17:25:27Z</dcterms:modified>
</cp:coreProperties>
</file>