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4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9B838-AB71-4FFB-B024-BFAF35ADCF55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97985-105E-4678-AD54-529693861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82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97985-105E-4678-AD54-52969386167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813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1055;&#1088;&#1072;&#1074;&#1080;&#1083;&#1072;%20&#1080;&#1075;&#1088;&#1099;.doc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5.xml"/><Relationship Id="rId18" Type="http://schemas.openxmlformats.org/officeDocument/2006/relationships/slide" Target="slide6.xml"/><Relationship Id="rId26" Type="http://schemas.openxmlformats.org/officeDocument/2006/relationships/slide" Target="slide22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23.xml"/><Relationship Id="rId12" Type="http://schemas.openxmlformats.org/officeDocument/2006/relationships/slide" Target="slide24.xml"/><Relationship Id="rId17" Type="http://schemas.openxmlformats.org/officeDocument/2006/relationships/slide" Target="slide25.xml"/><Relationship Id="rId25" Type="http://schemas.openxmlformats.org/officeDocument/2006/relationships/slide" Target="slide17.xml"/><Relationship Id="rId2" Type="http://schemas.openxmlformats.org/officeDocument/2006/relationships/image" Target="../media/image4.jpg"/><Relationship Id="rId16" Type="http://schemas.openxmlformats.org/officeDocument/2006/relationships/slide" Target="slide20.xml"/><Relationship Id="rId20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slide" Target="slide19.xml"/><Relationship Id="rId24" Type="http://schemas.openxmlformats.org/officeDocument/2006/relationships/slide" Target="slide12.xml"/><Relationship Id="rId5" Type="http://schemas.openxmlformats.org/officeDocument/2006/relationships/slide" Target="slide13.xml"/><Relationship Id="rId15" Type="http://schemas.openxmlformats.org/officeDocument/2006/relationships/slide" Target="slide15.xml"/><Relationship Id="rId23" Type="http://schemas.openxmlformats.org/officeDocument/2006/relationships/slide" Target="slide7.xml"/><Relationship Id="rId10" Type="http://schemas.openxmlformats.org/officeDocument/2006/relationships/slide" Target="slide14.xml"/><Relationship Id="rId19" Type="http://schemas.openxmlformats.org/officeDocument/2006/relationships/slide" Target="slide11.xml"/><Relationship Id="rId4" Type="http://schemas.openxmlformats.org/officeDocument/2006/relationships/slide" Target="slide8.xml"/><Relationship Id="rId9" Type="http://schemas.openxmlformats.org/officeDocument/2006/relationships/slide" Target="slide9.xml"/><Relationship Id="rId14" Type="http://schemas.openxmlformats.org/officeDocument/2006/relationships/slide" Target="slide10.xml"/><Relationship Id="rId22" Type="http://schemas.openxmlformats.org/officeDocument/2006/relationships/slide" Target="slide26.xml"/><Relationship Id="rId27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лако 7"/>
          <p:cNvSpPr/>
          <p:nvPr/>
        </p:nvSpPr>
        <p:spPr>
          <a:xfrm rot="20538786">
            <a:off x="2363937" y="424627"/>
            <a:ext cx="2736304" cy="1944216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6084168" y="2145964"/>
            <a:ext cx="2736304" cy="1944216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1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3" t="24931" r="5423"/>
          <a:stretch>
            <a:fillRect/>
          </a:stretch>
        </p:blipFill>
        <p:spPr bwMode="auto">
          <a:xfrm>
            <a:off x="2749676" y="908720"/>
            <a:ext cx="1800200" cy="728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8512">
            <a:off x="6416737" y="2648955"/>
            <a:ext cx="2071167" cy="90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блако 12"/>
          <p:cNvSpPr/>
          <p:nvPr/>
        </p:nvSpPr>
        <p:spPr>
          <a:xfrm rot="554357">
            <a:off x="763940" y="3029065"/>
            <a:ext cx="5771673" cy="2630554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Прямоугольник 2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239" y="3549165"/>
            <a:ext cx="5219700" cy="1082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29562" y="5373216"/>
            <a:ext cx="309091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Работу выполнила учитель</a:t>
            </a:r>
          </a:p>
          <a:p>
            <a:pPr algn="ctr"/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начальных классов</a:t>
            </a:r>
          </a:p>
          <a:p>
            <a:pPr algn="ctr"/>
            <a:r>
              <a:rPr lang="ru-RU" sz="1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МБОУ  «</a:t>
            </a:r>
            <a:r>
              <a:rPr lang="ru-RU" sz="1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Казанцевская</a:t>
            </a:r>
            <a:r>
              <a:rPr lang="ru-RU" sz="1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ООШ»,</a:t>
            </a:r>
          </a:p>
          <a:p>
            <a:pPr algn="ctr"/>
            <a:r>
              <a:rPr lang="ru-RU" sz="1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1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Абилова</a:t>
            </a:r>
            <a:r>
              <a:rPr lang="ru-RU" sz="1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С. Н.</a:t>
            </a:r>
            <a:endParaRPr lang="ru-RU" sz="1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895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73485" y="28419"/>
            <a:ext cx="438132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Кот в мешке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17492" y="914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9731" y="133181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11527" y="2780928"/>
            <a:ext cx="632096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Какой газ из воздуха берут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растения для дыхания?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64430" y="3981257"/>
            <a:ext cx="379943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Углекислый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Солнце 10">
            <a:hlinkClick r:id="rId2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10107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4469"/>
            <a:ext cx="73661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чего начинается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прорастание растения?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512" y="778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7251" y="119589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лнце 6">
            <a:hlinkClick r:id="rId2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12585" y="2852936"/>
            <a:ext cx="330891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семени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44046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662554"/>
            <a:ext cx="4248472" cy="3206606"/>
          </a:xfrm>
        </p:spPr>
      </p:pic>
      <p:sp>
        <p:nvSpPr>
          <p:cNvPr id="4" name="Прямоугольник 3"/>
          <p:cNvSpPr/>
          <p:nvPr/>
        </p:nvSpPr>
        <p:spPr>
          <a:xfrm>
            <a:off x="459410" y="35449"/>
            <a:ext cx="78854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Что развивается у растения 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 месте цветка?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512" y="7898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831557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1916832"/>
            <a:ext cx="169790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Плод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лнце 7">
            <a:hlinkClick r:id="rId3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80729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16831"/>
            <a:ext cx="4104456" cy="3528393"/>
          </a:xfrm>
        </p:spPr>
      </p:pic>
      <p:sp>
        <p:nvSpPr>
          <p:cNvPr id="4" name="Прямоугольник 3"/>
          <p:cNvSpPr/>
          <p:nvPr/>
        </p:nvSpPr>
        <p:spPr>
          <a:xfrm>
            <a:off x="-251521" y="128847"/>
            <a:ext cx="939552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Растения имеющие много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тонких одревесневших стеблей?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474" y="5449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857" y="85603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044005"/>
            <a:ext cx="4095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Кустарники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лнце 7">
            <a:hlinkClick r:id="rId3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77934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1988840"/>
            <a:ext cx="3529345" cy="2952328"/>
          </a:xfrm>
        </p:spPr>
      </p:pic>
      <p:sp>
        <p:nvSpPr>
          <p:cNvPr id="4" name="Прямоугольник 3"/>
          <p:cNvSpPr/>
          <p:nvPr/>
        </p:nvSpPr>
        <p:spPr>
          <a:xfrm>
            <a:off x="1547664" y="260648"/>
            <a:ext cx="697819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развиваются семена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у хвойных растений?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2214" y="6952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0597" y="111224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988840"/>
            <a:ext cx="3459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шишках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лнце 7">
            <a:hlinkClick r:id="rId3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19174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857" y="1820998"/>
            <a:ext cx="2200916" cy="2400090"/>
          </a:xfrm>
        </p:spPr>
      </p:pic>
      <p:sp>
        <p:nvSpPr>
          <p:cNvPr id="4" name="Прямоугольник 3"/>
          <p:cNvSpPr/>
          <p:nvPr/>
        </p:nvSpPr>
        <p:spPr>
          <a:xfrm>
            <a:off x="915465" y="188640"/>
            <a:ext cx="82285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Какие растения никогда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цветут и не имеют семян?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54360" y="18864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4433" y="224089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лнце 6">
            <a:hlinkClick r:id="rId3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3748" y="1795978"/>
            <a:ext cx="44246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Папоротники, мхи 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водоросли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95978"/>
            <a:ext cx="2054001" cy="24251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61048"/>
            <a:ext cx="3096344" cy="206826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21396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5468" y="4391209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332656"/>
            <a:ext cx="579197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Бывают ли растения</a:t>
            </a:r>
          </a:p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без корней?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23140" y="14153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3815" y="183232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204864"/>
            <a:ext cx="1527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Мхи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лнце 7">
            <a:hlinkClick r:id="rId2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50" y="1754980"/>
            <a:ext cx="2750418" cy="2178075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121" y="2220175"/>
            <a:ext cx="2898041" cy="23762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608514"/>
            <a:ext cx="2481064" cy="238289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71480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69410" y="548680"/>
            <a:ext cx="747512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Счастливый случай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звук 4">
            <a:hlinkClick r:id="" action="ppaction://hlinkshowjump?jump=nextslide" highlightClick="1">
              <a:snd r:embed="rId2" name="applause.wav"/>
            </a:hlinkClick>
          </p:cNvPr>
          <p:cNvSpPr/>
          <p:nvPr/>
        </p:nvSpPr>
        <p:spPr>
          <a:xfrm>
            <a:off x="7884368" y="2636912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>
            <a:hlinkClick r:id="rId3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07504" y="10994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5887" y="154101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262896"/>
            <a:ext cx="5400600" cy="4679340"/>
          </a:xfrm>
        </p:spPr>
      </p:pic>
    </p:spTree>
    <p:extLst>
      <p:ext uri="{BB962C8B-B14F-4D97-AF65-F5344CB8AC3E}">
        <p14:creationId xmlns:p14="http://schemas.microsoft.com/office/powerpoint/2010/main" val="39010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260648"/>
            <a:ext cx="622638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называется слой воздуха,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окружающий нашу планету?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8671" y="6071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8826" y="102416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лнце 6">
            <a:hlinkClick r:id="rId2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736" y="1328560"/>
            <a:ext cx="5146264" cy="4323382"/>
          </a:xfrm>
        </p:spPr>
      </p:pic>
      <p:sp>
        <p:nvSpPr>
          <p:cNvPr id="13" name="Прямоугольник 12"/>
          <p:cNvSpPr/>
          <p:nvPr/>
        </p:nvSpPr>
        <p:spPr>
          <a:xfrm>
            <a:off x="251520" y="2044005"/>
            <a:ext cx="3940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Атмосфера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31390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974" y="1772816"/>
            <a:ext cx="3492302" cy="3384375"/>
          </a:xfrm>
        </p:spPr>
      </p:pic>
      <p:sp>
        <p:nvSpPr>
          <p:cNvPr id="4" name="Прямоугольник 3"/>
          <p:cNvSpPr/>
          <p:nvPr/>
        </p:nvSpPr>
        <p:spPr>
          <a:xfrm>
            <a:off x="1619672" y="188640"/>
            <a:ext cx="698460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 чего защищает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атмосфера нашу Землю?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0990" y="1740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0990" y="195061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лнце 6">
            <a:hlinkClick r:id="rId3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-11157" y="1855777"/>
            <a:ext cx="521008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 сильной жары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холода,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от метеоритных дождей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68905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226"/>
            <a:ext cx="9177955" cy="6888777"/>
          </a:xfrm>
          <a:solidFill>
            <a:srgbClr val="00B050"/>
          </a:solidFill>
        </p:spPr>
      </p:pic>
      <p:sp>
        <p:nvSpPr>
          <p:cNvPr id="9" name="Прямоугольник 8"/>
          <p:cNvSpPr/>
          <p:nvPr/>
        </p:nvSpPr>
        <p:spPr>
          <a:xfrm rot="5400000">
            <a:off x="1331640" y="5013176"/>
            <a:ext cx="720080" cy="2736304"/>
          </a:xfrm>
          <a:prstGeom prst="rect">
            <a:avLst/>
          </a:prstGeom>
          <a:solidFill>
            <a:srgbClr val="00B050"/>
          </a:solidFill>
          <a:ln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1331640" y="4149080"/>
            <a:ext cx="720080" cy="2736304"/>
          </a:xfrm>
          <a:prstGeom prst="rect">
            <a:avLst/>
          </a:prstGeom>
          <a:solidFill>
            <a:srgbClr val="00B050"/>
          </a:solidFill>
          <a:ln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1341449" y="3284984"/>
            <a:ext cx="720080" cy="2736304"/>
          </a:xfrm>
          <a:prstGeom prst="rect">
            <a:avLst/>
          </a:prstGeom>
          <a:solidFill>
            <a:srgbClr val="00B050"/>
          </a:solidFill>
          <a:ln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5400000">
            <a:off x="1309073" y="2429212"/>
            <a:ext cx="720080" cy="2736304"/>
          </a:xfrm>
          <a:prstGeom prst="rect">
            <a:avLst/>
          </a:prstGeom>
          <a:solidFill>
            <a:srgbClr val="00B050"/>
          </a:solidFill>
          <a:ln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331640" y="1556792"/>
            <a:ext cx="720080" cy="2736304"/>
          </a:xfrm>
          <a:prstGeom prst="rect">
            <a:avLst/>
          </a:prstGeom>
          <a:solidFill>
            <a:srgbClr val="00B050"/>
          </a:solidFill>
          <a:ln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16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72745" y="6015671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67944" y="6021288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13176" y="6015671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72456" y="6015671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327513" y="6015671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035695" y="5149081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13176" y="5157192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58408" y="5151575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327513" y="5157192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072745" y="5151575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061395" y="4265301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810619" y="4273267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582281" y="4269284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348473" y="4277250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100810" y="4265301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102742" y="3428999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831579" y="3429000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624201" y="3429000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369433" y="3411163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135625" y="3411163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065387" y="2576233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824706" y="2576233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624201" y="2564904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69433" y="2564904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135625" y="2519358"/>
            <a:ext cx="74523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-254725" y="2694732"/>
            <a:ext cx="389280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-1332656" y="4939273"/>
            <a:ext cx="5027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	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365850" y="2967335"/>
            <a:ext cx="412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54292" y="2694732"/>
            <a:ext cx="235192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Планеты и Звёзды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33337" y="3429000"/>
            <a:ext cx="275887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Солнце, воздух, вода и… растения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80665" y="4302058"/>
            <a:ext cx="289917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Разнообразие растений 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41618" y="5255561"/>
            <a:ext cx="234230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Свойства  воздуха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45199" y="6150495"/>
            <a:ext cx="19351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Свойства воды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955816" y="2627008"/>
            <a:ext cx="94562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10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123095" y="3459777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10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102742" y="4300159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 action="ppaction://hlinksldjump"/>
              </a:rPr>
              <a:t>10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070421" y="5185955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6" action="ppaction://hlinksldjump"/>
              </a:rPr>
              <a:t>10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084378" y="6058162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7" action="ppaction://hlinksldjump"/>
              </a:rPr>
              <a:t>10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862935" y="2601778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8" action="ppaction://hlinksldjump"/>
              </a:rPr>
              <a:t>20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862934" y="3448037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9" action="ppaction://hlinksldjump"/>
              </a:rPr>
              <a:t>20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847974" y="4295558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0" action="ppaction://hlinksldjump"/>
              </a:rPr>
              <a:t>20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847973" y="5185954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1" action="ppaction://hlinksldjump"/>
              </a:rPr>
              <a:t>20</a:t>
            </a:r>
            <a:endParaRPr lang="ru-RU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847972" y="6046377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2" action="ppaction://hlinksldjump"/>
              </a:rPr>
              <a:t>20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5662430" y="2601778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3" action="ppaction://hlinksldjump"/>
              </a:rPr>
              <a:t>30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5648915" y="3465874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4" action="ppaction://hlinksldjump"/>
              </a:rPr>
              <a:t>30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5624201" y="4298020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5" action="ppaction://hlinksldjump"/>
              </a:rPr>
              <a:t>30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596637" y="5182375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6" action="ppaction://hlinksldjump"/>
              </a:rPr>
              <a:t>30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624200" y="6047268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7" action="ppaction://hlinksldjump"/>
              </a:rPr>
              <a:t>30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6407662" y="2613107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8" action="ppaction://hlinksldjump"/>
              </a:rPr>
              <a:t>40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6408002" y="3450499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9" action="ppaction://hlinksldjump"/>
              </a:rPr>
              <a:t>40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6386702" y="4327658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0" action="ppaction://hlinksldjump"/>
              </a:rPr>
              <a:t>40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6369433" y="5194066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1" action="ppaction://hlinksldjump"/>
              </a:rPr>
              <a:t>40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6369433" y="6046376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2" action="ppaction://hlinksldjump"/>
              </a:rPr>
              <a:t>40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7173854" y="2576531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3" action="ppaction://hlinksldjump"/>
              </a:rPr>
              <a:t>50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7173854" y="3450499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4" action="ppaction://hlinksldjump"/>
              </a:rPr>
              <a:t>50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7145521" y="4310141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5" action="ppaction://hlinksldjump"/>
              </a:rPr>
              <a:t>50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7119359" y="5211772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6" action="ppaction://hlinksldjump"/>
              </a:rPr>
              <a:t>50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7100810" y="6058162"/>
            <a:ext cx="6687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7" action="ppaction://hlinksldjump"/>
              </a:rPr>
              <a:t>50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088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332656"/>
            <a:ext cx="622958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называется газ,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входящий в состав воздуха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поддерживающий горение?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26368" y="20308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4751" y="238535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лнце 6">
            <a:hlinkClick r:id="rId2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49410" y="2967335"/>
            <a:ext cx="3445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Кислород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65556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13898"/>
            <a:ext cx="5578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Состав воздуха: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7504" y="11663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7007" y="158333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303201"/>
            <a:ext cx="621195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АЗОТ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КИСЛОРОД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УГЛЕКИСЛЫЙ ГАЗ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ПРИМЕСИ </a:t>
            </a:r>
          </a:p>
        </p:txBody>
      </p:sp>
      <p:sp>
        <p:nvSpPr>
          <p:cNvPr id="8" name="Солнце 7">
            <a:hlinkClick r:id="rId2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02021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8640"/>
            <a:ext cx="645401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Почему воздух при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нагревании расширяется,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а при охлаждении сжимается?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2352" y="5907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6940" y="100771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348880"/>
            <a:ext cx="8119530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Воздух состоит из частиц.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При нагревании движения частиц усиливается, 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расстояния между ними увеличивается 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воздух расширяется. А при охлаждении наоборот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лнце 7">
            <a:hlinkClick r:id="rId2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4018513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559" y="1412776"/>
            <a:ext cx="4633382" cy="3475037"/>
          </a:xfrm>
        </p:spPr>
      </p:pic>
      <p:sp>
        <p:nvSpPr>
          <p:cNvPr id="4" name="Прямоугольник 3"/>
          <p:cNvSpPr/>
          <p:nvPr/>
        </p:nvSpPr>
        <p:spPr>
          <a:xfrm>
            <a:off x="1475656" y="332656"/>
            <a:ext cx="70278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Лед и снег – это вода…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1520" y="914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2142" y="133181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лнце 7">
            <a:hlinkClick r:id="rId3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2142" y="2212676"/>
            <a:ext cx="34547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твердом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состоянии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94281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34386"/>
            <a:ext cx="3096344" cy="1986702"/>
          </a:xfrm>
        </p:spPr>
      </p:pic>
      <p:sp>
        <p:nvSpPr>
          <p:cNvPr id="4" name="Прямоугольник 3"/>
          <p:cNvSpPr/>
          <p:nvPr/>
        </p:nvSpPr>
        <p:spPr>
          <a:xfrm>
            <a:off x="1115616" y="332656"/>
            <a:ext cx="74350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 вымыл пол в классе.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Почему через некоторое время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он стал сухим?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1216" y="10313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9599" y="144832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6246" y="2420888"/>
            <a:ext cx="457689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 с поверхности пола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испарилась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лнце 7">
            <a:hlinkClick r:id="rId3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956" y="4811468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6686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35190"/>
            <a:ext cx="4633382" cy="4098066"/>
          </a:xfrm>
        </p:spPr>
      </p:pic>
      <p:sp>
        <p:nvSpPr>
          <p:cNvPr id="4" name="Прямоугольник 3"/>
          <p:cNvSpPr/>
          <p:nvPr/>
        </p:nvSpPr>
        <p:spPr>
          <a:xfrm>
            <a:off x="1331640" y="188640"/>
            <a:ext cx="739497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является источником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загрязнения воды?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3749" y="1573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132" y="192761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Солнце 8">
            <a:hlinkClick r:id="rId3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70664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053010"/>
            <a:ext cx="1475232" cy="2438400"/>
          </a:xfrm>
        </p:spPr>
      </p:pic>
      <p:sp>
        <p:nvSpPr>
          <p:cNvPr id="4" name="Прямоугольник 3"/>
          <p:cNvSpPr/>
          <p:nvPr/>
        </p:nvSpPr>
        <p:spPr>
          <a:xfrm>
            <a:off x="2483768" y="404664"/>
            <a:ext cx="528061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Какая вода нужна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людям для питья?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7504" y="11663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03415"/>
            <a:ext cx="9060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0192" y="2348880"/>
            <a:ext cx="2491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Чистая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лнце 7">
            <a:hlinkClick r:id="rId3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67147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93318" y="332656"/>
            <a:ext cx="647965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каких состояниях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находится вода в природе?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1216" y="10313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1216" y="103131"/>
            <a:ext cx="9060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2852936"/>
            <a:ext cx="2951450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ЖИДКОМ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ТВЕРДОМ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ГАЗООБРАЗНОМ</a:t>
            </a:r>
          </a:p>
        </p:txBody>
      </p:sp>
      <p:sp>
        <p:nvSpPr>
          <p:cNvPr id="8" name="Солнце 7">
            <a:hlinkClick r:id="rId2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23728" y="683528"/>
            <a:ext cx="6400800" cy="34747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8673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03131"/>
            <a:ext cx="536717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Какое свойство воды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помогает рассмотреть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камни на дне реки?</a:t>
            </a:r>
          </a:p>
        </p:txBody>
      </p:sp>
      <p:sp>
        <p:nvSpPr>
          <p:cNvPr id="5" name="Овал 4"/>
          <p:cNvSpPr/>
          <p:nvPr/>
        </p:nvSpPr>
        <p:spPr>
          <a:xfrm>
            <a:off x="201216" y="10313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6246" y="144832"/>
            <a:ext cx="9060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49304" y="2420888"/>
            <a:ext cx="25907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Прозрачность</a:t>
            </a:r>
          </a:p>
        </p:txBody>
      </p:sp>
      <p:sp>
        <p:nvSpPr>
          <p:cNvPr id="8" name="Солнце 7">
            <a:hlinkClick r:id="rId2" action="ppaction://hlinksldjump"/>
          </p:cNvPr>
          <p:cNvSpPr/>
          <p:nvPr/>
        </p:nvSpPr>
        <p:spPr>
          <a:xfrm>
            <a:off x="7820904" y="566124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579" y="1988840"/>
            <a:ext cx="4767971" cy="3475037"/>
          </a:xfrm>
        </p:spPr>
      </p:pic>
      <p:sp>
        <p:nvSpPr>
          <p:cNvPr id="11" name="Прямоугольник 10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8673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6512511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лнце 4">
            <a:hlinkClick r:id="rId2" action="ppaction://hlinksldjump"/>
          </p:cNvPr>
          <p:cNvSpPr/>
          <p:nvPr/>
        </p:nvSpPr>
        <p:spPr>
          <a:xfrm>
            <a:off x="7973741" y="5508094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9972895">
            <a:off x="566935" y="5112155"/>
            <a:ext cx="1920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70642" y="197366"/>
            <a:ext cx="639469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Ближайшая к Земле 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звезда?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79512" y="914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38819" y="82550"/>
            <a:ext cx="995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3561" y="2708920"/>
            <a:ext cx="2645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Солнце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061" y="1826171"/>
            <a:ext cx="4633382" cy="3475037"/>
          </a:xfrm>
        </p:spPr>
      </p:pic>
    </p:spTree>
    <p:extLst>
      <p:ext uri="{BB962C8B-B14F-4D97-AF65-F5344CB8AC3E}">
        <p14:creationId xmlns:p14="http://schemas.microsoft.com/office/powerpoint/2010/main" val="425492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060848"/>
            <a:ext cx="4633382" cy="3898311"/>
          </a:xfrm>
        </p:spPr>
      </p:pic>
      <p:sp>
        <p:nvSpPr>
          <p:cNvPr id="4" name="Прямоугольник 3"/>
          <p:cNvSpPr/>
          <p:nvPr/>
        </p:nvSpPr>
        <p:spPr>
          <a:xfrm>
            <a:off x="989132" y="188640"/>
            <a:ext cx="71657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Чего на Земле больше: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суши или воды?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7744" y="5907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6127" y="100771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лнце 7">
            <a:hlinkClick r:id="rId3" action="ppaction://hlinksldjump"/>
          </p:cNvPr>
          <p:cNvSpPr/>
          <p:nvPr/>
        </p:nvSpPr>
        <p:spPr>
          <a:xfrm>
            <a:off x="7956376" y="5301208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3182" y="5301208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9735719">
            <a:off x="745425" y="5163328"/>
            <a:ext cx="1920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2967335"/>
            <a:ext cx="28083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Воды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917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947" y="2082333"/>
            <a:ext cx="4633382" cy="3475037"/>
          </a:xfrm>
        </p:spPr>
      </p:pic>
      <p:sp>
        <p:nvSpPr>
          <p:cNvPr id="4" name="Прямоугольник 3"/>
          <p:cNvSpPr/>
          <p:nvPr/>
        </p:nvSpPr>
        <p:spPr>
          <a:xfrm>
            <a:off x="1259632" y="116632"/>
            <a:ext cx="64588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Назовите планеты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Солнечной системы?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36817" y="914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5200" y="133181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лнце 6">
            <a:hlinkClick r:id="rId4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1141331">
            <a:off x="85008" y="5232624"/>
            <a:ext cx="2570584" cy="1050241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92730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988840"/>
            <a:ext cx="3168352" cy="2292846"/>
          </a:xfrm>
        </p:spPr>
      </p:pic>
      <p:sp>
        <p:nvSpPr>
          <p:cNvPr id="4" name="Прямоугольник 3"/>
          <p:cNvSpPr/>
          <p:nvPr/>
        </p:nvSpPr>
        <p:spPr>
          <a:xfrm>
            <a:off x="1115616" y="188640"/>
            <a:ext cx="75135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Назовите естественный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спутник Земли?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2352" y="18864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0735" y="230341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лнце 6">
            <a:hlinkClick r:id="rId3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2636912"/>
            <a:ext cx="1824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Луна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74807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064" y="20935"/>
            <a:ext cx="908293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сколько дней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Земля совершает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полный оборот вокруг Солнца ?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1489" y="2093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9872" y="41870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лнце 6">
            <a:hlinkClick r:id="rId2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14518" y="2967335"/>
            <a:ext cx="31149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365 дней 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67756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84868" y="49964"/>
            <a:ext cx="673934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Какие условия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необходимы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для жизни на Земле?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4477" y="8723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38207" y="2967335"/>
            <a:ext cx="68675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Солнце, воздух, вода.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4477" y="141761"/>
            <a:ext cx="9060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лнце 7">
            <a:hlinkClick r:id="rId2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98667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9" y="1569660"/>
            <a:ext cx="3384375" cy="4421749"/>
          </a:xfrm>
        </p:spPr>
      </p:pic>
      <p:sp>
        <p:nvSpPr>
          <p:cNvPr id="4" name="Прямоугольник 3"/>
          <p:cNvSpPr/>
          <p:nvPr/>
        </p:nvSpPr>
        <p:spPr>
          <a:xfrm>
            <a:off x="2216166" y="0"/>
            <a:ext cx="58336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Какие части имеет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растение?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9783" y="914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6549" y="133181"/>
            <a:ext cx="9060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лнце 6">
            <a:hlinkClick r:id="rId3" action="ppaction://hlinksldjump"/>
          </p:cNvPr>
          <p:cNvSpPr/>
          <p:nvPr/>
        </p:nvSpPr>
        <p:spPr>
          <a:xfrm>
            <a:off x="7957329" y="5534209"/>
            <a:ext cx="914400" cy="914400"/>
          </a:xfrm>
          <a:prstGeom prst="su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2002" y="5226852"/>
            <a:ext cx="2570584" cy="914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5">
                <a:lumMod val="50000"/>
              </a:schemeClr>
            </a:solidFill>
          </a:ln>
          <a:scene3d>
            <a:camera prst="isometricRightU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14225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677</TotalTime>
  <Words>412</Words>
  <Application>Microsoft Office PowerPoint</Application>
  <PresentationFormat>Экран (4:3)</PresentationFormat>
  <Paragraphs>179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Воздушный поток</vt:lpstr>
      <vt:lpstr>Презентация PowerPoint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USER</cp:lastModifiedBy>
  <cp:revision>60</cp:revision>
  <dcterms:created xsi:type="dcterms:W3CDTF">2014-11-17T15:48:47Z</dcterms:created>
  <dcterms:modified xsi:type="dcterms:W3CDTF">2014-11-21T04:34:55Z</dcterms:modified>
</cp:coreProperties>
</file>