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75" r:id="rId5"/>
    <p:sldId id="277" r:id="rId6"/>
    <p:sldId id="27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728" autoAdjust="0"/>
  </p:normalViewPr>
  <p:slideViewPr>
    <p:cSldViewPr>
      <p:cViewPr varScale="1">
        <p:scale>
          <a:sx n="67" d="100"/>
          <a:sy n="67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6C1A-A706-47B3-AF47-D7FF28424332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571D-BBD4-47D1-A83D-68CECB662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1F94-877E-4862-A5CC-3C7ECE2E623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F58E-7240-49B1-BA3A-8FC34667D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6537-72CA-458B-B6F3-0BB83590539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7853-5958-4823-A308-D708EE3AE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E4B2-1DD5-4C88-9C93-2272297AAEA1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964E-62E8-4D7C-8B04-5C916F64A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BF42-8815-4EBA-B825-4CB54121AAA1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93D9-D561-40BD-ACDF-4EF3F3780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B993-C57E-4DE6-A768-E0601928B990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2EAC-0160-4D1B-BFDE-2AF451D6E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B3FB-A9EF-424F-893A-0837047A5962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B643-A6B9-4EE4-AACA-E33A4636B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0F55-7736-4179-9757-84935B766F6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6C3B-AC90-4350-90C4-75FDE0DAF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ED3E-B03C-4C2B-A241-91C9AF50A7E2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E216-88FD-4FDC-B324-93BE62B83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4A35-517F-4CEF-966E-F99E053FFCFA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8471-EAB6-4149-B494-1DDBD798B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49B1-9680-42F4-95EA-731FBE5C028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AE26-060A-48E1-ABF7-910D73E4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57E9D-DE5F-41DE-BB58-25FC512811C5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722F9-847A-409E-B0FD-AD1E8B095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95959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413" y="5118100"/>
            <a:ext cx="4572000" cy="1465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Автор : Ермилова Елена Юрьевна, 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МБОУ «СОШ № 33 им. П.А. Столыпина» 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г. Энгельс Саратовская область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2013</a:t>
            </a:r>
            <a:endParaRPr lang="ru-RU"/>
          </a:p>
        </p:txBody>
      </p:sp>
      <p:sp>
        <p:nvSpPr>
          <p:cNvPr id="13314" name="Заголовок 1"/>
          <p:cNvSpPr>
            <a:spLocks/>
          </p:cNvSpPr>
          <p:nvPr/>
        </p:nvSpPr>
        <p:spPr bwMode="auto">
          <a:xfrm>
            <a:off x="395288" y="20605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latin typeface="Times New Roman" pitchFamily="18" charset="0"/>
              </a:rPr>
              <a:t>КТО   ТАКОЙ </a:t>
            </a:r>
            <a:r>
              <a:rPr lang="en-US" sz="4400">
                <a:latin typeface="Times New Roman" pitchFamily="18" charset="0"/>
              </a:rPr>
              <a:t>  </a:t>
            </a:r>
            <a:r>
              <a:rPr lang="ru-RU" sz="4400">
                <a:latin typeface="Times New Roman" pitchFamily="18" charset="0"/>
              </a:rPr>
              <a:t>ЕДИНОРОГ   ?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616325" y="3232150"/>
            <a:ext cx="992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Часть </a:t>
            </a:r>
            <a:r>
              <a:rPr lang="en-US">
                <a:latin typeface="Arial" charset="0"/>
              </a:rPr>
              <a:t>3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424862" cy="1368425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Изделия   с изображением единорога</a:t>
            </a:r>
          </a:p>
        </p:txBody>
      </p:sp>
      <p:pic>
        <p:nvPicPr>
          <p:cNvPr id="19458" name="Picture 4" descr="0ec721e969ae9219bbe7e82d6b8a4a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196975"/>
            <a:ext cx="2181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1658508-5ed709a04d3721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171950"/>
            <a:ext cx="32400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395175203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368800"/>
            <a:ext cx="29511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102373814_982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420938"/>
            <a:ext cx="30972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102373820_982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341438"/>
            <a:ext cx="29527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i4193ef2q1t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276475"/>
            <a:ext cx="33051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c3e2857075-posuda-dekorativnaya-tarelka-edinorog-n8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933825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27352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0_68c1f_34eafc31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60350"/>
            <a:ext cx="36004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Monotype Corsiva" pitchFamily="66" charset="0"/>
              </a:rPr>
              <a:t>Игрушки</a:t>
            </a:r>
          </a:p>
        </p:txBody>
      </p:sp>
      <p:pic>
        <p:nvPicPr>
          <p:cNvPr id="21506" name="Picture 4" descr="42_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221163"/>
            <a:ext cx="23209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000000005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581525"/>
            <a:ext cx="2555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750-750-edinorog_rozovyi_25_sm_gull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2255838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39018_Papo-Toys_fantas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628775"/>
            <a:ext cx="2517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29451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12684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b_T52073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149725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31315804953-kukly-igrushki-igrushka-edinorog-losha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188913"/>
            <a:ext cx="2222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sparkle-figurina-unicorn-pvc-de-colectie-12126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29972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8913"/>
            <a:ext cx="5915025" cy="640873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…Осень. В лесу тишина и покой. 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>И у скрещенья дорог 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>Тихо растаял в чащобе лесной 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>Белый единорог.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Monotype Corsiva" pitchFamily="66" charset="0"/>
              </a:rPr>
              <a:t>М. Ефремова. Единорог</a:t>
            </a:r>
          </a:p>
          <a:p>
            <a:pPr>
              <a:buFont typeface="Arial" charset="0"/>
              <a:buNone/>
            </a:pPr>
            <a:endParaRPr lang="ru-RU" sz="20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endParaRPr lang="ru-RU" sz="200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…Там в садах под крылом небосвода    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Дикий бродит Единорог.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Он последняя сказка на свете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Monotype Corsiva" pitchFamily="66" charset="0"/>
              </a:rPr>
              <a:t>И последняя в мире весна .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Monotype Corsiva" pitchFamily="66" charset="0"/>
              </a:rPr>
              <a:t>http://www.myshared.ru/</a:t>
            </a:r>
          </a:p>
        </p:txBody>
      </p:sp>
      <p:pic>
        <p:nvPicPr>
          <p:cNvPr id="22530" name="Picture 4" descr="9563947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412875"/>
            <a:ext cx="3160713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Интернет-ресурсы:</a:t>
            </a:r>
            <a:br>
              <a:rPr lang="ru-RU" sz="4000" b="1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smtClean="0"/>
              <a:t>Шаблон презентации: </a:t>
            </a: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Фокина Л.П.</a:t>
            </a:r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Фон </a:t>
            </a:r>
            <a:r>
              <a:rPr lang="en-US" sz="1800" smtClean="0"/>
              <a:t>http://img-fotki.yandex.ru/get/6720/112424586.7b6/0_c017f_e0fb2b97_XL.jpg</a:t>
            </a:r>
            <a:endParaRPr lang="ru-RU" sz="1800" smtClean="0"/>
          </a:p>
          <a:p>
            <a:pPr>
              <a:lnSpc>
                <a:spcPct val="80000"/>
              </a:lnSpc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k0rtinki.ru›photo/edinorogi/</a:t>
            </a:r>
          </a:p>
          <a:p>
            <a:pPr>
              <a:lnSpc>
                <a:spcPct val="80000"/>
              </a:lnSpc>
              <a:defRPr/>
            </a:pPr>
            <a:r>
              <a:rPr lang="en-US" sz="1800" smtClean="0"/>
              <a:t>http://wikipedia.org</a:t>
            </a:r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http://allpainters.ru/</a:t>
            </a:r>
            <a:endParaRPr lang="en-US" sz="1800" smtClean="0"/>
          </a:p>
          <a:p>
            <a:pPr>
              <a:lnSpc>
                <a:spcPct val="80000"/>
              </a:lnSpc>
              <a:defRPr/>
            </a:pPr>
            <a:r>
              <a:rPr lang="ru-RU" sz="1800" smtClean="0"/>
              <a:t>Сайт Легенды народов мира</a:t>
            </a:r>
          </a:p>
          <a:p>
            <a:pPr>
              <a:lnSpc>
                <a:spcPct val="80000"/>
              </a:lnSpc>
              <a:defRPr/>
            </a:pPr>
            <a:r>
              <a:rPr lang="en-US" sz="1800" smtClean="0"/>
              <a:t>http://www.myshared.ru/</a:t>
            </a:r>
          </a:p>
          <a:p>
            <a:pPr>
              <a:lnSpc>
                <a:spcPct val="80000"/>
              </a:lnSpc>
              <a:defRPr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88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Monotype Corsiva</vt:lpstr>
      <vt:lpstr>Arial</vt:lpstr>
      <vt:lpstr>Calibri</vt:lpstr>
      <vt:lpstr>Times New Roman</vt:lpstr>
      <vt:lpstr>Тема Office</vt:lpstr>
      <vt:lpstr>Тема Office</vt:lpstr>
      <vt:lpstr>Слайд 1</vt:lpstr>
      <vt:lpstr>Изделия   с изображением единорога</vt:lpstr>
      <vt:lpstr>Слайд 3</vt:lpstr>
      <vt:lpstr>Игрушки</vt:lpstr>
      <vt:lpstr>Слайд 5</vt:lpstr>
      <vt:lpstr>Интернет-ресурсы: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1223</cp:lastModifiedBy>
  <cp:revision>11</cp:revision>
  <dcterms:created xsi:type="dcterms:W3CDTF">2013-07-10T15:03:44Z</dcterms:created>
  <dcterms:modified xsi:type="dcterms:W3CDTF">2013-12-21T20:28:54Z</dcterms:modified>
</cp:coreProperties>
</file>