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35" autoAdjust="0"/>
  </p:normalViewPr>
  <p:slideViewPr>
    <p:cSldViewPr snapToGrid="0">
      <p:cViewPr varScale="1">
        <p:scale>
          <a:sx n="93" d="100"/>
          <a:sy n="9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95504-4A24-47CE-822A-EB8C1733FD9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E24D5-D11D-4504-895B-611B85BE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6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E24D5-D11D-4504-895B-611B85BE6C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8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E24D5-D11D-4504-895B-611B85BE6C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0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7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5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1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0497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3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65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51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5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7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6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2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4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3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6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1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B295-2A4B-4095-98FA-457D94A58E5A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BE7687-AA13-4924-9A9A-56AB018C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9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универсальных учебных действий</a:t>
            </a:r>
            <a:b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уроках окружающего мира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</a:t>
            </a:r>
          </a:p>
          <a:p>
            <a:pPr algn="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Макарова Ирина Александ</a:t>
            </a:r>
            <a:r>
              <a:rPr lang="ru-RU" sz="2400" b="1" dirty="0"/>
              <a:t>ровна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21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1649" y="990705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«Мои ученики будут узнавать новое не от меня; они будут открывать это новое сами. Моя главная задача – помочь им раскрыться и развить собственные идеи». </a:t>
            </a:r>
            <a:r>
              <a:rPr lang="ru-RU" altLang="ru-RU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И.Г.Песталоцци</a:t>
            </a:r>
            <a:endParaRPr lang="ru-RU" altLang="ru-RU" sz="32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32106"/>
              </p:ext>
            </p:extLst>
          </p:nvPr>
        </p:nvGraphicFramePr>
        <p:xfrm>
          <a:off x="2911910" y="1654140"/>
          <a:ext cx="812799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739739">
                <a:tc>
                  <a:txBody>
                    <a:bodyPr/>
                    <a:lstStyle/>
                    <a:p>
                      <a:endParaRPr lang="ru-RU" sz="17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Необходимо исключить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Нужно стремиться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обучения</a:t>
                      </a: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Передачу готовых знаний</a:t>
                      </a: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умений по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применению знаний</a:t>
                      </a: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Объяснить все так, чтобы</a:t>
                      </a:r>
                    </a:p>
                    <a:p>
                      <a:pPr algn="l"/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ученик запомнил и пересказал</a:t>
                      </a:r>
                    </a:p>
                    <a:p>
                      <a:pPr algn="l"/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– режиссер.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Ученик сам открывает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знания через содержание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УМК.</a:t>
                      </a: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Репродуктивные вопросы –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повторение и запоминание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чужих мыслей.</a:t>
                      </a: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Продуктивные задания.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Применение знаний 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новых условиях. Перенос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знаний.</a:t>
                      </a: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54569" y="6960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развития УУД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83708"/>
              </p:ext>
            </p:extLst>
          </p:nvPr>
        </p:nvGraphicFramePr>
        <p:xfrm>
          <a:off x="1715786" y="166672"/>
          <a:ext cx="10202238" cy="67944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8729"/>
                <a:gridCol w="2699267"/>
                <a:gridCol w="5064242"/>
              </a:tblGrid>
              <a:tr h="637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урока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универсальные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действия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 приёмы, средства обучения; формы организации деятельности учащихся; педагогические технологии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359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Мотивация к учебной деятельности.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Эмоциональный настрой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4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Актуализация и фиксирование затруднения в пробном учебном действии.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проблемного вопроса, организация проблемной ситуации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649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Выявление места и причины затруднения.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Проблемный диалог, технология проблемного обучения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765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Построение проекта выхода из затруднения (цель, план, способ, средства)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урока, интерактивные плакаты,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презентация, проектная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задания типа: «Поставь вопросы, на которые ты знаешь ответы»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974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Реализация построенного проекта.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 деятельность.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поисковая, исследовательская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дидактических игр.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учебником, выполнение тренировочных заданий.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энциклопедий, словарей, справочников, ИКТ – технологий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4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Первичное закрепление с проговариванием во внешней речи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Групповая, парная работа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учебником, выполнение тренировочных заданий.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472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Самостоятельная работа с самопроверкой по эталону.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Используются самоконтроль, взаимоконтроль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42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Включение в систему знаний и повторение.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Групповая, парная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работа,</a:t>
                      </a:r>
                      <a:r>
                        <a:rPr lang="ru-RU" sz="10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взаимопомощь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работа по памяткам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  <a:tr h="452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Рефлексия учебной деятельности на уроке (итог урока).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Самоанализ,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1" marR="23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7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215" y="929328"/>
            <a:ext cx="849672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А.Г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Асмолов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проектировать универсальные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действия в начальной школе. От действия к мысли». Учебное пособие для учителя, М. «Просвещение», 2010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Р.Г. </a:t>
            </a:r>
            <a:r>
              <a:rPr lang="ru-RU" alt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Чуракова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«Проектирование основной образовательной программы образовательного учреждения» М. </a:t>
            </a:r>
            <a:r>
              <a:rPr lang="ru-RU" alt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книга/учебник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2011</a:t>
            </a:r>
            <a:endParaRPr lang="ru-RU" alt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А.А. Плешаков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«Окружающий мир» учебник, 3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4.Л.Ю. </a:t>
            </a:r>
            <a:r>
              <a:rPr lang="ru-RU" alt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Яндыганова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«Формирование УУД на уроках в начальной школе»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5.О.В. </a:t>
            </a:r>
            <a:r>
              <a:rPr lang="ru-RU" alt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Пономарёва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группах на уроках окружающего мира как способ формирования универсальных учебных действий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0730" y="2843328"/>
            <a:ext cx="8911687" cy="128089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433</Words>
  <Application>Microsoft Office PowerPoint</Application>
  <PresentationFormat>Широкоэкранный</PresentationFormat>
  <Paragraphs>102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Формирование универсальных учебных действий  на уроках окружающего мира </vt:lpstr>
      <vt:lpstr>Презентация PowerPoint</vt:lpstr>
      <vt:lpstr>Условия развития УУД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</dc:creator>
  <cp:lastModifiedBy>макар</cp:lastModifiedBy>
  <cp:revision>23</cp:revision>
  <dcterms:created xsi:type="dcterms:W3CDTF">2014-11-03T07:46:59Z</dcterms:created>
  <dcterms:modified xsi:type="dcterms:W3CDTF">2014-11-03T10:37:32Z</dcterms:modified>
</cp:coreProperties>
</file>