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 уроку проверка гороно\для през\Lilas_a-magical-night-in-the-forest_elements3\Lilas_a-magical-night-in-the-forest_elemt (8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071546"/>
            <a:ext cx="3857652" cy="5578621"/>
          </a:xfrm>
          <a:prstGeom prst="rect">
            <a:avLst/>
          </a:prstGeom>
          <a:noFill/>
        </p:spPr>
      </p:pic>
      <p:pic>
        <p:nvPicPr>
          <p:cNvPr id="1028" name="Picture 4" descr="F:\к уроку проверка гороно\для през\Lilas_a-magical-night-in-the-forest_elements4\Lilas_a-magical-night-in-the-forest_elemt (12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5016"/>
            <a:ext cx="790191" cy="785818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4143372" y="1000108"/>
            <a:ext cx="2428892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4929190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6286512" y="214290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7143768" y="-571528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-642974" y="-42865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286512" y="3429000"/>
            <a:ext cx="2580763" cy="3643338"/>
            <a:chOff x="5878719" y="3478243"/>
            <a:chExt cx="2580763" cy="3643338"/>
          </a:xfrm>
        </p:grpSpPr>
        <p:sp>
          <p:nvSpPr>
            <p:cNvPr id="19" name="Овал 18"/>
            <p:cNvSpPr/>
            <p:nvPr/>
          </p:nvSpPr>
          <p:spPr>
            <a:xfrm>
              <a:off x="7286644" y="4071942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 rot="20659817">
              <a:off x="5878719" y="3478243"/>
              <a:ext cx="2580763" cy="3643338"/>
              <a:chOff x="5920327" y="2471109"/>
              <a:chExt cx="2580763" cy="3643338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7215206" y="3714752"/>
                <a:ext cx="1285884" cy="1857388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Picture 2" descr="F:\к уроку проверка гороно\для през\пнш\4388728-7a6d9c103e55f3b9 (1)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0000"/>
              </a:blip>
              <a:srcRect/>
              <a:stretch>
                <a:fillRect/>
              </a:stretch>
            </p:blipFill>
            <p:spPr bwMode="auto">
              <a:xfrm>
                <a:off x="5920327" y="2471109"/>
                <a:ext cx="2550337" cy="364333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027" name="Picture 3" descr="F:\к уроку проверка гороно\для през\пнш\4388762-9c8b0be4f21c649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692748"/>
            <a:ext cx="1714512" cy="3165252"/>
          </a:xfrm>
          <a:prstGeom prst="rect">
            <a:avLst/>
          </a:prstGeom>
          <a:noFill/>
        </p:spPr>
      </p:pic>
      <p:pic>
        <p:nvPicPr>
          <p:cNvPr id="3" name="Picture 4" descr="F:\к уроку проверка гороно\для през\пнш\4388769-b7b30d94303ee1ac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150876"/>
            <a:ext cx="1571636" cy="2707124"/>
          </a:xfrm>
          <a:prstGeom prst="rect">
            <a:avLst/>
          </a:prstGeom>
          <a:noFill/>
        </p:spPr>
      </p:pic>
      <p:pic>
        <p:nvPicPr>
          <p:cNvPr id="21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0" y="4512131"/>
            <a:ext cx="1928826" cy="2345869"/>
          </a:xfrm>
          <a:prstGeom prst="rect">
            <a:avLst/>
          </a:prstGeom>
          <a:noFill/>
        </p:spPr>
      </p:pic>
      <p:pic>
        <p:nvPicPr>
          <p:cNvPr id="22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4643446"/>
            <a:ext cx="1882066" cy="2071678"/>
          </a:xfrm>
          <a:prstGeom prst="rect">
            <a:avLst/>
          </a:prstGeom>
          <a:noFill/>
        </p:spPr>
      </p:pic>
      <p:sp>
        <p:nvSpPr>
          <p:cNvPr id="23" name="Облако 22"/>
          <p:cNvSpPr/>
          <p:nvPr/>
        </p:nvSpPr>
        <p:spPr>
          <a:xfrm>
            <a:off x="5357818" y="1714488"/>
            <a:ext cx="2428892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3857620" y="2285992"/>
            <a:ext cx="2143140" cy="214314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357222" y="-285776"/>
            <a:ext cx="3286148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6786578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-78584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000628" y="428604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785918" y="2428868"/>
            <a:ext cx="5715040" cy="3857652"/>
            <a:chOff x="2468151" y="-117740"/>
            <a:chExt cx="8286808" cy="6357958"/>
          </a:xfrm>
        </p:grpSpPr>
        <p:pic>
          <p:nvPicPr>
            <p:cNvPr id="11" name="Picture 2" descr="G:\АРХИВ НАТА\Система новая\карт инки\ФОНЫ\фоны к презентациям для начальной школы\школьные\7mDYPiHDUZ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8151" y="-117740"/>
              <a:ext cx="8286808" cy="635795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607587" y="941920"/>
              <a:ext cx="6357982" cy="339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/>
                <a:t>медведь    вода  висит</a:t>
              </a:r>
            </a:p>
            <a:p>
              <a:r>
                <a:rPr lang="ru-RU" sz="3200" b="1" dirty="0" smtClean="0"/>
                <a:t>летала     кипит   сорока           проснётся    картина</a:t>
              </a:r>
            </a:p>
            <a:p>
              <a:r>
                <a:rPr lang="ru-RU" sz="3200" b="1" dirty="0" smtClean="0"/>
                <a:t>                   </a:t>
              </a:r>
            </a:p>
          </p:txBody>
        </p:sp>
      </p:grpSp>
      <p:pic>
        <p:nvPicPr>
          <p:cNvPr id="2056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642910" y="3786190"/>
            <a:ext cx="2143140" cy="2606521"/>
          </a:xfrm>
          <a:prstGeom prst="rect">
            <a:avLst/>
          </a:prstGeom>
          <a:noFill/>
        </p:spPr>
      </p:pic>
      <p:pic>
        <p:nvPicPr>
          <p:cNvPr id="2053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857628"/>
            <a:ext cx="2214546" cy="2437654"/>
          </a:xfrm>
          <a:prstGeom prst="rect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571736" y="1357298"/>
            <a:ext cx="4857784" cy="785818"/>
          </a:xfrm>
          <a:prstGeom prst="wedgeRoundRectCallout">
            <a:avLst>
              <a:gd name="adj1" fmla="val 52933"/>
              <a:gd name="adj2" fmla="val 2579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Разделите слова на 2 группы.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357222" y="-285776"/>
            <a:ext cx="3286148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6786578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-78584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000628" y="428604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0"/>
            <a:ext cx="8286808" cy="6357958"/>
            <a:chOff x="500034" y="0"/>
            <a:chExt cx="8286808" cy="6357958"/>
          </a:xfrm>
        </p:grpSpPr>
        <p:pic>
          <p:nvPicPr>
            <p:cNvPr id="1026" name="Picture 2" descr="G:\АРХИВ НАТА\Система новая\карт инки\ФОНЫ\фоны к презентациям для начальной школы\школьные\7mDYPiHDUZ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0"/>
              <a:ext cx="8286808" cy="635795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571604" y="1142984"/>
              <a:ext cx="635798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/>
                <a:t>медведь       летала</a:t>
              </a:r>
            </a:p>
            <a:p>
              <a:r>
                <a:rPr lang="ru-RU" sz="4800" b="1" dirty="0" smtClean="0"/>
                <a:t>вода               проснётся                       </a:t>
              </a:r>
            </a:p>
            <a:p>
              <a:r>
                <a:rPr lang="ru-RU" sz="4800" b="1" dirty="0" smtClean="0"/>
                <a:t>картина         кипит</a:t>
              </a:r>
            </a:p>
            <a:p>
              <a:r>
                <a:rPr lang="ru-RU" sz="4800" b="1" dirty="0" smtClean="0"/>
                <a:t>сорока            висит</a:t>
              </a:r>
              <a:endParaRPr lang="ru-RU" sz="4800" b="1" dirty="0"/>
            </a:p>
          </p:txBody>
        </p:sp>
      </p:grpSp>
      <p:pic>
        <p:nvPicPr>
          <p:cNvPr id="2056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285720" y="4251479"/>
            <a:ext cx="2143140" cy="2606521"/>
          </a:xfrm>
          <a:prstGeom prst="rect">
            <a:avLst/>
          </a:prstGeom>
          <a:noFill/>
        </p:spPr>
      </p:pic>
      <p:pic>
        <p:nvPicPr>
          <p:cNvPr id="2053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256"/>
            <a:ext cx="2214546" cy="243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357222" y="-285776"/>
            <a:ext cx="3286148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6786578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-78584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000628" y="428604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АРХИВ НАТА\Система новая\карт инки\ФОНЫ\фоны к презентациям для начальной школы\школьные\7mDYPiH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6808" cy="6357958"/>
          </a:xfrm>
          <a:prstGeom prst="rect">
            <a:avLst/>
          </a:prstGeom>
          <a:noFill/>
        </p:spPr>
      </p:pic>
      <p:pic>
        <p:nvPicPr>
          <p:cNvPr id="2056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285720" y="4251479"/>
            <a:ext cx="2143140" cy="2606521"/>
          </a:xfrm>
          <a:prstGeom prst="rect">
            <a:avLst/>
          </a:prstGeom>
          <a:noFill/>
        </p:spPr>
      </p:pic>
      <p:pic>
        <p:nvPicPr>
          <p:cNvPr id="2053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256"/>
            <a:ext cx="2214546" cy="24376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00166" y="1357298"/>
            <a:ext cx="635798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Слова-предметы,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слова-действия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357222" y="-285776"/>
            <a:ext cx="3286148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6786578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-78584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000628" y="428604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АРХИВ НАТА\Система новая\карт инки\ФОНЫ\фоны к презентациям для начальной школы\школьные\7mDYPiH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86808" cy="6357958"/>
          </a:xfrm>
          <a:prstGeom prst="rect">
            <a:avLst/>
          </a:prstGeom>
          <a:noFill/>
        </p:spPr>
      </p:pic>
      <p:pic>
        <p:nvPicPr>
          <p:cNvPr id="2056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0" y="3786190"/>
            <a:ext cx="2143140" cy="2606521"/>
          </a:xfrm>
          <a:prstGeom prst="rect">
            <a:avLst/>
          </a:prstGeom>
          <a:noFill/>
        </p:spPr>
      </p:pic>
      <p:pic>
        <p:nvPicPr>
          <p:cNvPr id="2053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256"/>
            <a:ext cx="2214546" cy="2437654"/>
          </a:xfrm>
          <a:prstGeom prst="rect">
            <a:avLst/>
          </a:prstGeom>
          <a:noFill/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785918" y="1000108"/>
            <a:ext cx="6143668" cy="1357322"/>
          </a:xfrm>
          <a:prstGeom prst="wedgeRoundRectCallout">
            <a:avLst>
              <a:gd name="adj1" fmla="val -46307"/>
              <a:gd name="adj2" fmla="val 19083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Разделите слова-предметы на 2 группы.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 вы можете сказать о них?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357222" y="-285776"/>
            <a:ext cx="3286148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6786578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-78584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000628" y="428604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G:\АРХИВ НАТА\Система новая\карт инки\ФОНЫ\фоны к презентациям для начальной школы\школьные\7mDYPiH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715040" cy="3857652"/>
          </a:xfrm>
          <a:prstGeom prst="rect">
            <a:avLst/>
          </a:prstGeom>
          <a:noFill/>
        </p:spPr>
      </p:pic>
      <p:pic>
        <p:nvPicPr>
          <p:cNvPr id="2056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0" y="4000504"/>
            <a:ext cx="2143140" cy="2606521"/>
          </a:xfrm>
          <a:prstGeom prst="rect">
            <a:avLst/>
          </a:prstGeom>
          <a:noFill/>
        </p:spPr>
      </p:pic>
      <p:pic>
        <p:nvPicPr>
          <p:cNvPr id="2053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214818"/>
            <a:ext cx="2214546" cy="2437654"/>
          </a:xfrm>
          <a:prstGeom prst="rect">
            <a:avLst/>
          </a:prstGeom>
          <a:noFill/>
        </p:spPr>
      </p:pic>
      <p:pic>
        <p:nvPicPr>
          <p:cNvPr id="15" name="Picture 2" descr="F:\к уроку проверка гороно\для през\пнш\4388751-1677ba0f366952e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642918"/>
            <a:ext cx="2500298" cy="2290349"/>
          </a:xfrm>
          <a:prstGeom prst="rect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214546" y="3143248"/>
            <a:ext cx="4857784" cy="2000264"/>
          </a:xfrm>
          <a:prstGeom prst="wedgeRoundRectCallout">
            <a:avLst>
              <a:gd name="adj1" fmla="val -41214"/>
              <a:gd name="adj2" fmla="val -12855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«Живые» слова- предметы называются </a:t>
            </a:r>
            <a:r>
              <a:rPr lang="ru-RU" sz="2400" dirty="0" smtClean="0">
                <a:solidFill>
                  <a:srgbClr val="C00000"/>
                </a:solidFill>
              </a:rPr>
              <a:t>одушевлёнными</a:t>
            </a:r>
            <a:r>
              <a:rPr lang="ru-RU" sz="2400" dirty="0" smtClean="0">
                <a:solidFill>
                  <a:prstClr val="black"/>
                </a:solidFill>
              </a:rPr>
              <a:t> и отвечают на вопрос </a:t>
            </a:r>
            <a:r>
              <a:rPr lang="ru-RU" sz="2400" dirty="0" smtClean="0">
                <a:solidFill>
                  <a:srgbClr val="C00000"/>
                </a:solidFill>
              </a:rPr>
              <a:t>кто? </a:t>
            </a:r>
            <a:r>
              <a:rPr lang="ru-RU" sz="2400" dirty="0" smtClean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«Неживые» - </a:t>
            </a:r>
            <a:r>
              <a:rPr lang="ru-RU" sz="2400" dirty="0" smtClean="0">
                <a:solidFill>
                  <a:srgbClr val="C00000"/>
                </a:solidFill>
              </a:rPr>
              <a:t>неодушевлёнными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Они отвечают на вопрос </a:t>
            </a:r>
            <a:r>
              <a:rPr lang="ru-RU" sz="2400" dirty="0" smtClean="0">
                <a:solidFill>
                  <a:srgbClr val="C00000"/>
                </a:solidFill>
              </a:rPr>
              <a:t>что?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357222" y="-285776"/>
            <a:ext cx="3286148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6786578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-78584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000628" y="428604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АРХИВ НАТА\Система новая\карт инки\ФОНЫ\фоны к презентациям для начальной школы\школьные\7mDYPiH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509690" cy="5208799"/>
          </a:xfrm>
          <a:prstGeom prst="rect">
            <a:avLst/>
          </a:prstGeom>
          <a:noFill/>
        </p:spPr>
      </p:pic>
      <p:pic>
        <p:nvPicPr>
          <p:cNvPr id="2056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0" y="4071942"/>
            <a:ext cx="2143140" cy="2606521"/>
          </a:xfrm>
          <a:prstGeom prst="rect">
            <a:avLst/>
          </a:prstGeom>
          <a:noFill/>
        </p:spPr>
      </p:pic>
      <p:pic>
        <p:nvPicPr>
          <p:cNvPr id="2053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256"/>
            <a:ext cx="2214546" cy="2437654"/>
          </a:xfrm>
          <a:prstGeom prst="rect">
            <a:avLst/>
          </a:prstGeom>
          <a:noFill/>
        </p:spPr>
      </p:pic>
      <p:pic>
        <p:nvPicPr>
          <p:cNvPr id="10" name="Picture 8" descr="C:\Users\Lenovo\Desktop\Рисунок2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428660" y="642918"/>
            <a:ext cx="2786050" cy="247371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357422" y="1857364"/>
            <a:ext cx="4572032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медведь</a:t>
            </a:r>
            <a:endParaRPr lang="ru-RU" sz="4400" b="1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43636" y="2071678"/>
            <a:ext cx="357190" cy="357190"/>
            <a:chOff x="2357422" y="3500438"/>
            <a:chExt cx="357190" cy="357190"/>
          </a:xfrm>
        </p:grpSpPr>
        <p:sp>
          <p:nvSpPr>
            <p:cNvPr id="13" name="Овал 12"/>
            <p:cNvSpPr/>
            <p:nvPr/>
          </p:nvSpPr>
          <p:spPr>
            <a:xfrm>
              <a:off x="2357422" y="3500438"/>
              <a:ext cx="357190" cy="35719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500298" y="3643314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357422" y="2714620"/>
            <a:ext cx="4572032" cy="785818"/>
            <a:chOff x="2071670" y="3500438"/>
            <a:chExt cx="4572032" cy="78581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71670" y="3500438"/>
              <a:ext cx="4572032" cy="7858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</a:rPr>
                <a:t>сорока</a:t>
              </a:r>
              <a:endParaRPr lang="ru-RU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5857884" y="3714752"/>
              <a:ext cx="357190" cy="357190"/>
              <a:chOff x="5929322" y="3500438"/>
              <a:chExt cx="357190" cy="357190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5929322" y="3500438"/>
                <a:ext cx="357190" cy="35719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6072198" y="364331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2357422" y="3571876"/>
            <a:ext cx="4572032" cy="785818"/>
            <a:chOff x="2071670" y="3500438"/>
            <a:chExt cx="4572032" cy="78581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071670" y="3500438"/>
              <a:ext cx="4572032" cy="7858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</a:rPr>
                <a:t>вода</a:t>
              </a:r>
              <a:endParaRPr lang="ru-RU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929322" y="3714752"/>
              <a:ext cx="357190" cy="357190"/>
              <a:chOff x="6000760" y="3500438"/>
              <a:chExt cx="357190" cy="357190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6000760" y="3500438"/>
                <a:ext cx="357190" cy="35719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6143636" y="364331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2357422" y="4429132"/>
            <a:ext cx="4572032" cy="785818"/>
            <a:chOff x="2071670" y="3500438"/>
            <a:chExt cx="4572032" cy="78581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071670" y="3500438"/>
              <a:ext cx="4572032" cy="7858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</a:rPr>
                <a:t>картина</a:t>
              </a:r>
              <a:endParaRPr lang="ru-RU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5929322" y="3714752"/>
              <a:ext cx="357190" cy="357190"/>
              <a:chOff x="6000760" y="3500438"/>
              <a:chExt cx="357190" cy="357190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6000760" y="3500438"/>
                <a:ext cx="357190" cy="35719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6143636" y="364331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7" name="Прямоугольник 36"/>
          <p:cNvSpPr/>
          <p:nvPr/>
        </p:nvSpPr>
        <p:spPr>
          <a:xfrm>
            <a:off x="357158" y="-142900"/>
            <a:ext cx="850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Орфографическая 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357222" y="-285776"/>
            <a:ext cx="3286148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786446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 descr="G:\АРХИВ НАТА\Система новая\карт инки\ФОНЫ\фоны к презентациям для начальной школы\школьные\7mDYPiH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143800" cy="4911363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7786710" y="357166"/>
            <a:ext cx="2071702" cy="178595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-78584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714348" y="4000504"/>
            <a:ext cx="2143140" cy="2606521"/>
          </a:xfrm>
          <a:prstGeom prst="rect">
            <a:avLst/>
          </a:prstGeom>
          <a:noFill/>
        </p:spPr>
      </p:pic>
      <p:pic>
        <p:nvPicPr>
          <p:cNvPr id="2053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286256"/>
            <a:ext cx="2214546" cy="2437654"/>
          </a:xfrm>
          <a:prstGeom prst="rect">
            <a:avLst/>
          </a:prstGeom>
          <a:noFill/>
        </p:spPr>
      </p:pic>
      <p:cxnSp>
        <p:nvCxnSpPr>
          <p:cNvPr id="20" name="AutoShape 6"/>
          <p:cNvCxnSpPr>
            <a:cxnSpLocks noChangeShapeType="1"/>
          </p:cNvCxnSpPr>
          <p:nvPr/>
        </p:nvCxnSpPr>
        <p:spPr bwMode="auto">
          <a:xfrm>
            <a:off x="4090903" y="1928802"/>
            <a:ext cx="1378091" cy="2496"/>
          </a:xfrm>
          <a:prstGeom prst="straightConnector1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9" name="Прямоугольник 18"/>
          <p:cNvSpPr/>
          <p:nvPr/>
        </p:nvSpPr>
        <p:spPr>
          <a:xfrm>
            <a:off x="3000364" y="1214422"/>
            <a:ext cx="3071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u="sng" dirty="0" smtClean="0"/>
              <a:t>Ёж </a:t>
            </a:r>
            <a:r>
              <a:rPr lang="ru-RU" sz="4400" b="1" i="1" dirty="0" smtClean="0"/>
              <a:t>  </a:t>
            </a:r>
            <a:r>
              <a:rPr lang="ru-RU" sz="4400" u="sng" dirty="0" smtClean="0"/>
              <a:t>сопит</a:t>
            </a:r>
            <a:r>
              <a:rPr lang="ru-RU" sz="4400" b="1" i="1" dirty="0" smtClean="0"/>
              <a:t>. </a:t>
            </a:r>
            <a:endParaRPr lang="ru-RU" sz="44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645006" y="2571416"/>
            <a:ext cx="4427324" cy="1159201"/>
            <a:chOff x="2645006" y="2571416"/>
            <a:chExt cx="4427324" cy="115920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5006" y="2571416"/>
              <a:ext cx="4070134" cy="1159201"/>
              <a:chOff x="2645006" y="2571416"/>
              <a:chExt cx="4070134" cy="1159201"/>
            </a:xfrm>
          </p:grpSpPr>
          <p:sp>
            <p:nvSpPr>
              <p:cNvPr id="2051" name="Rectangle 3"/>
              <p:cNvSpPr>
                <a:spLocks noChangeArrowheads="1"/>
              </p:cNvSpPr>
              <p:nvPr/>
            </p:nvSpPr>
            <p:spPr bwMode="auto">
              <a:xfrm>
                <a:off x="2646839" y="3019374"/>
                <a:ext cx="2034150" cy="711243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2052" name="AutoShape 4"/>
              <p:cNvCxnSpPr>
                <a:cxnSpLocks noChangeShapeType="1"/>
              </p:cNvCxnSpPr>
              <p:nvPr/>
            </p:nvCxnSpPr>
            <p:spPr bwMode="auto">
              <a:xfrm rot="5400000">
                <a:off x="2075349" y="3141073"/>
                <a:ext cx="1142980" cy="3665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4955875" y="3019374"/>
                <a:ext cx="1759265" cy="711243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2054" name="AutoShape 6"/>
              <p:cNvCxnSpPr>
                <a:cxnSpLocks noChangeShapeType="1"/>
              </p:cNvCxnSpPr>
              <p:nvPr/>
            </p:nvCxnSpPr>
            <p:spPr bwMode="auto">
              <a:xfrm>
                <a:off x="5230760" y="3431146"/>
                <a:ext cx="989587" cy="0"/>
              </a:xfrm>
              <a:prstGeom prst="straightConnector1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55" name="AutoShape 7"/>
              <p:cNvCxnSpPr>
                <a:cxnSpLocks noChangeShapeType="1"/>
              </p:cNvCxnSpPr>
              <p:nvPr/>
            </p:nvCxnSpPr>
            <p:spPr bwMode="auto">
              <a:xfrm>
                <a:off x="5230760" y="3243977"/>
                <a:ext cx="989587" cy="0"/>
              </a:xfrm>
              <a:prstGeom prst="straightConnector1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7" name="AutoShape 8"/>
              <p:cNvCxnSpPr>
                <a:cxnSpLocks noChangeShapeType="1"/>
              </p:cNvCxnSpPr>
              <p:nvPr/>
            </p:nvCxnSpPr>
            <p:spPr bwMode="auto">
              <a:xfrm>
                <a:off x="3152628" y="3356279"/>
                <a:ext cx="1099541" cy="0"/>
              </a:xfrm>
              <a:prstGeom prst="straightConnector1">
                <a:avLst/>
              </a:prstGeom>
              <a:no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3" name="Овал 22"/>
            <p:cNvSpPr/>
            <p:nvPr/>
          </p:nvSpPr>
          <p:spPr>
            <a:xfrm>
              <a:off x="6858016" y="3571876"/>
              <a:ext cx="214314" cy="1428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-357222" y="-285776"/>
            <a:ext cx="3286148" cy="2500330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6786578" y="357166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-785842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000628" y="428604"/>
            <a:ext cx="3071834" cy="2214578"/>
          </a:xfrm>
          <a:prstGeom prst="cloud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3000">
                <a:schemeClr val="accent5">
                  <a:lumMod val="20000"/>
                  <a:lumOff val="8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G:\АРХИВ НАТА\Система новая\карт инки\ФОНЫ\фоны к презентациям для начальной школы\школьные\7mDYPiHD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715040" cy="3857652"/>
          </a:xfrm>
          <a:prstGeom prst="rect">
            <a:avLst/>
          </a:prstGeom>
          <a:noFill/>
        </p:spPr>
      </p:pic>
      <p:pic>
        <p:nvPicPr>
          <p:cNvPr id="2056" name="Picture 8" descr="F:\к уроку проверка гороно\для през\пнш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21382" t="13114" r="49196" b="25410"/>
          <a:stretch>
            <a:fillRect/>
          </a:stretch>
        </p:blipFill>
        <p:spPr bwMode="auto">
          <a:xfrm>
            <a:off x="0" y="4000504"/>
            <a:ext cx="2143140" cy="2606521"/>
          </a:xfrm>
          <a:prstGeom prst="rect">
            <a:avLst/>
          </a:prstGeom>
          <a:noFill/>
        </p:spPr>
      </p:pic>
      <p:pic>
        <p:nvPicPr>
          <p:cNvPr id="2053" name="Picture 5" descr="F:\к уроку проверка гороно\для през\пнш\Рисунок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214818"/>
            <a:ext cx="2214546" cy="2437654"/>
          </a:xfrm>
          <a:prstGeom prst="rect">
            <a:avLst/>
          </a:prstGeom>
          <a:noFill/>
        </p:spPr>
      </p:pic>
      <p:pic>
        <p:nvPicPr>
          <p:cNvPr id="15" name="Picture 2" descr="F:\к уроку проверка гороно\для през\пнш\4388751-1677ba0f366952ef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642918"/>
            <a:ext cx="2500298" cy="2290349"/>
          </a:xfrm>
          <a:prstGeom prst="rect">
            <a:avLst/>
          </a:prstGeom>
          <a:noFill/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214546" y="3143248"/>
            <a:ext cx="4857784" cy="2000264"/>
          </a:xfrm>
          <a:prstGeom prst="wedgeRoundRectCallout">
            <a:avLst>
              <a:gd name="adj1" fmla="val -41214"/>
              <a:gd name="adj2" fmla="val -12855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Главное  слово- предмет – </a:t>
            </a:r>
            <a:r>
              <a:rPr lang="ru-RU" sz="2400" dirty="0" smtClean="0">
                <a:solidFill>
                  <a:srgbClr val="C00000"/>
                </a:solidFill>
              </a:rPr>
              <a:t>кто? или что? 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Слово-действие - </a:t>
            </a:r>
            <a:r>
              <a:rPr lang="ru-RU" sz="2400" dirty="0" smtClean="0">
                <a:solidFill>
                  <a:srgbClr val="C00000"/>
                </a:solidFill>
              </a:rPr>
              <a:t>что делает?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643306" y="4000504"/>
            <a:ext cx="714380" cy="301617"/>
            <a:chOff x="3643306" y="4000504"/>
            <a:chExt cx="714380" cy="301617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3643306" y="4000504"/>
              <a:ext cx="714380" cy="30161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4" name="AutoShape 8"/>
            <p:cNvCxnSpPr>
              <a:cxnSpLocks noChangeShapeType="1"/>
            </p:cNvCxnSpPr>
            <p:nvPr/>
          </p:nvCxnSpPr>
          <p:spPr bwMode="auto">
            <a:xfrm>
              <a:off x="3786182" y="4143380"/>
              <a:ext cx="419240" cy="1283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8" name="Группа 17"/>
          <p:cNvGrpSpPr/>
          <p:nvPr/>
        </p:nvGrpSpPr>
        <p:grpSpPr>
          <a:xfrm>
            <a:off x="6215074" y="4357694"/>
            <a:ext cx="714380" cy="301617"/>
            <a:chOff x="3643306" y="4000504"/>
            <a:chExt cx="714380" cy="301617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3643306" y="4000504"/>
              <a:ext cx="714380" cy="30161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0" name="AutoShape 8"/>
            <p:cNvCxnSpPr>
              <a:cxnSpLocks noChangeShapeType="1"/>
            </p:cNvCxnSpPr>
            <p:nvPr/>
          </p:nvCxnSpPr>
          <p:spPr bwMode="auto">
            <a:xfrm>
              <a:off x="3786182" y="4143380"/>
              <a:ext cx="419240" cy="1283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8"/>
            <p:cNvCxnSpPr>
              <a:cxnSpLocks noChangeShapeType="1"/>
            </p:cNvCxnSpPr>
            <p:nvPr/>
          </p:nvCxnSpPr>
          <p:spPr bwMode="auto">
            <a:xfrm>
              <a:off x="3786182" y="4214818"/>
              <a:ext cx="419240" cy="1283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алекс</cp:lastModifiedBy>
  <cp:revision>46</cp:revision>
  <dcterms:created xsi:type="dcterms:W3CDTF">2014-03-10T05:23:00Z</dcterms:created>
  <dcterms:modified xsi:type="dcterms:W3CDTF">2014-03-11T17:17:36Z</dcterms:modified>
</cp:coreProperties>
</file>