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5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3" autoAdjust="0"/>
    <p:restoredTop sz="98596" autoAdjust="0"/>
  </p:normalViewPr>
  <p:slideViewPr>
    <p:cSldViewPr>
      <p:cViewPr varScale="1">
        <p:scale>
          <a:sx n="44" d="100"/>
          <a:sy n="44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F85D93-4429-467C-8346-CA6471F790D6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85D93-4429-467C-8346-CA6471F790D6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8F85D93-4429-467C-8346-CA6471F790D6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85D93-4429-467C-8346-CA6471F790D6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F85D93-4429-467C-8346-CA6471F790D6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85D93-4429-467C-8346-CA6471F790D6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85D93-4429-467C-8346-CA6471F790D6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85D93-4429-467C-8346-CA6471F790D6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F85D93-4429-467C-8346-CA6471F790D6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85D93-4429-467C-8346-CA6471F790D6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85D93-4429-467C-8346-CA6471F790D6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8F85D93-4429-467C-8346-CA6471F790D6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tural-medicine.ru/uploads/posts/2012-06/1339580839_0_849ca_1df49bc4_XL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atural-medicine.ru/tags/%D0%B1%D1%80%D0%BE%D0%BD%D1%85%D0%B8/" TargetMode="External"/><Relationship Id="rId2" Type="http://schemas.openxmlformats.org/officeDocument/2006/relationships/hyperlink" Target="http://natural-medicine.ru/tags/%D0%BB%D0%B5%D0%B3%D0%BA%D0%B8%D0%B5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29249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Исследовательский проект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«Соль-польза или вред?»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929198"/>
            <a:ext cx="3214678" cy="14287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Выполнили учащиеся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 «Б» класса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silazdorovya.ru/wp-content/uploads/2011/11/sol-vred-i-polza-sol-v-organizm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5184576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 чем вред соли.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686800" cy="494214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Вред соли проявляется в случае ее переизбытка. Она закупоривает протоки и жидкость не может покинуть организм. В результате образуются отеки, а излишки хлорида натрия начинают накапливаться.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Натрий повышает давление, что наносит вред здоровью при гипертонической болезни. В случае развития заболевания может случится инсульт.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Избыточное его поступление вызывает различные заболевания почек, печени, сердца.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/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Кожаная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обувь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628800"/>
            <a:ext cx="8507288" cy="50405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8" name="Picture 4" descr="C:\Users\1\Desktop\DSC00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643"/>
            <a:ext cx="378831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DSC00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667"/>
            <a:ext cx="320384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Металлическая шпилька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DSC00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7853"/>
            <a:ext cx="3528393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DSC00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08" y="2327853"/>
            <a:ext cx="367240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Цветок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pic>
        <p:nvPicPr>
          <p:cNvPr id="3074" name="Picture 2" descr="C:\Users\1\Desktop\DSC00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682553" cy="41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DSC00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11092"/>
            <a:ext cx="44119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77500" lnSpcReduction="20000"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узнали: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насколько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ценным был этот минерал (даже ценнее золота), на который мы сегодня почти не обращаем внимания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область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применения соли очень широка — это и повседневная жизнь человека, и кулинария, и медицина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соль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очень важна и незаменима для жизни и здоровья человека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несмотря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пользу и важность, соль может быть очень опасной и причинять большой вред окружающей среде и здоровью человека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выводы говорят о том, что цели своего исследования мы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достигли.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Планы на будущее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Интернет-польза или вред.</a:t>
            </a:r>
          </a:p>
        </p:txBody>
      </p:sp>
      <p:pic>
        <p:nvPicPr>
          <p:cNvPr id="4098" name="Picture 2" descr="C:\Users\1\Desktop\DSC00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460851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Большая энциклопедия школьника Москва -2006</a:t>
            </a:r>
          </a:p>
          <a:p>
            <a:r>
              <a:rPr lang="ru-RU" dirty="0" err="1"/>
              <a:t>Буянова</a:t>
            </a:r>
            <a:r>
              <a:rPr lang="ru-RU" dirty="0"/>
              <a:t> Н.Ю. Я познаю мир: Детская энциклопедия: М.: ООО «Издательство   АСТ-ЛТД» 1998г.</a:t>
            </a:r>
          </a:p>
          <a:p>
            <a:r>
              <a:rPr lang="ru-RU" dirty="0"/>
              <a:t> </a:t>
            </a:r>
            <a:r>
              <a:rPr lang="ru-RU" dirty="0" err="1"/>
              <a:t>Курланский</a:t>
            </a:r>
            <a:r>
              <a:rPr lang="ru-RU" dirty="0"/>
              <a:t> Марк. Всеобщая история соли. М.: Ж Колибри, 2007 г.</a:t>
            </a:r>
          </a:p>
          <a:p>
            <a:r>
              <a:rPr lang="ru-RU" dirty="0"/>
              <a:t> Статья </a:t>
            </a:r>
            <a:r>
              <a:rPr lang="ru-RU" dirty="0" err="1"/>
              <a:t>Каздыма</a:t>
            </a:r>
            <a:r>
              <a:rPr lang="ru-RU" dirty="0"/>
              <a:t> А. А., </a:t>
            </a:r>
            <a:r>
              <a:rPr lang="ru-RU" dirty="0" err="1"/>
              <a:t>Ямновой</a:t>
            </a:r>
            <a:r>
              <a:rPr lang="ru-RU" dirty="0"/>
              <a:t> И. А. «Соль-благо и зло, правда и вымысел».</a:t>
            </a:r>
          </a:p>
          <a:p>
            <a:r>
              <a:rPr lang="ru-RU" dirty="0"/>
              <a:t> А. И. </a:t>
            </a:r>
            <a:r>
              <a:rPr lang="ru-RU" dirty="0" err="1"/>
              <a:t>Леенсон</a:t>
            </a:r>
            <a:r>
              <a:rPr lang="ru-RU" dirty="0"/>
              <a:t>, Занимательная химия, ч. 1., М:Дрофа, 1996г.</a:t>
            </a:r>
          </a:p>
          <a:p>
            <a:r>
              <a:rPr lang="ru-RU" dirty="0"/>
              <a:t> Химия в школе № 1, М.: Педагогика, 1975г.</a:t>
            </a:r>
          </a:p>
          <a:p>
            <a:r>
              <a:rPr lang="ru-RU" dirty="0"/>
              <a:t> Интернет-ресурсы.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404664"/>
            <a:ext cx="3960440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3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Объект </a:t>
            </a:r>
            <a:r>
              <a:rPr lang="ru-RU" sz="43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исследовани</a:t>
            </a:r>
            <a:r>
              <a:rPr lang="ru-RU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соль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ее влияние на здоровье человека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WordArt 2" descr="Чтоб мудро жизнь прожить, знать надобно немало,&#10;Два важных правила запомни для начала:&#10;Ты лучше голодай, чем что попало есть,&#10;И лучше будь один, чем вместе с кем попало.&#10;&#10;                                                            Омар Хаям.&#10;"/>
          <p:cNvSpPr>
            <a:spLocks noChangeArrowheads="1" noChangeShapeType="1" noTextEdit="1"/>
          </p:cNvSpPr>
          <p:nvPr/>
        </p:nvSpPr>
        <p:spPr bwMode="auto">
          <a:xfrm flipV="1">
            <a:off x="857224" y="1000109"/>
            <a:ext cx="7381902" cy="21431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endParaRPr lang="ru-RU" sz="12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7" name="Рисунок 6" descr="http://www.silazdorovya.ru/wp-content/uploads/2011/11/naskolko-neobxodimo-organizmu-upotreblenie-sol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384376" cy="267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Соль: польза, вред, виды, что лечит соль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816424" cy="2683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14480" y="357166"/>
            <a:ext cx="6972320" cy="3469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329642" cy="5395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исследовательской работы: действительно ли соль оказывает отрицательное воздействие на здоровье человека.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исследовательской работы: Определить пользу или вред оказывает соль на организм человека и на окружающие нас предметы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32656"/>
            <a:ext cx="8429652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изучить литературу по теоретическим вопросам темы исследования; 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доказать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отрицательное влияние   соли на организм человека через исследование </a:t>
            </a:r>
          </a:p>
          <a:p>
            <a:pPr lvl="0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Информационно-техническое обеспечение: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библиотека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Интернет;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фотографии;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компьютер;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мультимедийная установка</a:t>
            </a: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116" y="260648"/>
            <a:ext cx="8229600" cy="864096"/>
          </a:xfrm>
        </p:spPr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изучили:</a:t>
            </a: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Историю возникновения соли.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Происхождение слова «соль», по мнению некоторых современных учёных, связано с Солнцем: старинное славянское название Солнца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Солонь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Интересные факты о соли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Когда-то соль была дорогим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товаром.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Соль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 народных приметах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солью связано множество суеверий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примет.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Одна из самых известных: просыпать соль – дурная примета.</a:t>
            </a: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Соль в народном творчестве.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Русская народная сказка «Лиса и журавль» заканчивается такими словами: «Взяла лису досада. Думала, что наестся на целую неделю, а домой пошла - не солоно хлебала».  Не солоно хлебавши -  значит, не получила удовольствия, ничего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добилась.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Исследовательская часть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075240" cy="4967302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Состав соли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известно, популярная приправа - соединение натрия и хлора, хлорид натрия.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-натрий задействован для обеспечения кислотно-щелочного баланса и баланса жидкости. Он отвечает за правильную передачу нервных импульсов, участвует в обеспечении сокращений мышц. Нехватка микроэлемента проявляется слабостью, сонливостью;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-хлор входит в состав желудочного сока, крови и желчи. Если хлора недостаточно, начинаются сбои в работе системы пищеварения.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Достаточное поступление приправы необходимо для поддержания оптимального уровня электролита в клетках. В случае его дефицита ухудшается функционирование мышц.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6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польза соли.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47248" cy="44348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известно, жизнь зародилась в океане. Состав крови во многом сходен с составом морской воды. Употребление морепродуктов – например, морской капусты – приносит пользу здоровью. Такие продукты естественным образом устраняют дефицит соли, она поступает в организм уже после того, как прошла в растении необходимую переработку.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64744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Соляные пещеры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857784" cy="48634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такая методика, как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спелеотерапия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представляющая собой лечение в соляных пещерах. Это лечение полезно при заболеваниях дыхательных органов. В соляных пещерах царит особенный микроклимат, укрепляющий иммунную систему, выводящий из дыхательных путей зловредные вирусы и бактерии, очищающий </a:t>
            </a:r>
            <a:r>
              <a:rPr lang="ru-RU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легкие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бронхи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Медики считают, что пребывание в таких пещерах активизирует природный механизм самоизлечения.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178808" y="1916832"/>
            <a:ext cx="3921584" cy="4209331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C:\Users\1\Desktop\0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92696"/>
            <a:ext cx="21602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SDC109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767023" cy="282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456</TotalTime>
  <Words>661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Исследовательский проект «Соль-польза или вред?»</vt:lpstr>
      <vt:lpstr>   </vt:lpstr>
      <vt:lpstr>Презентация PowerPoint</vt:lpstr>
      <vt:lpstr>   Задачи: </vt:lpstr>
      <vt:lpstr>  Информационно-техническое обеспечение: </vt:lpstr>
      <vt:lpstr>Мы изучили:</vt:lpstr>
      <vt:lpstr>Исследовательская часть</vt:lpstr>
      <vt:lpstr> В чем польза соли. </vt:lpstr>
      <vt:lpstr>Соляные пещеры </vt:lpstr>
      <vt:lpstr>В чем вред соли. </vt:lpstr>
      <vt:lpstr>Кожаная обувь.</vt:lpstr>
      <vt:lpstr>Металлическая шпилька. </vt:lpstr>
      <vt:lpstr>Цветок. </vt:lpstr>
      <vt:lpstr>ЗАКЛЮЧЕНИЕ. </vt:lpstr>
      <vt:lpstr>Планы на будущее</vt:lpstr>
      <vt:lpstr>Используемая литература: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«Чипсы: лакомство или яд?»</dc:title>
  <dc:creator>lena</dc:creator>
  <cp:lastModifiedBy>1</cp:lastModifiedBy>
  <cp:revision>43</cp:revision>
  <dcterms:created xsi:type="dcterms:W3CDTF">2012-04-09T15:35:03Z</dcterms:created>
  <dcterms:modified xsi:type="dcterms:W3CDTF">2013-05-14T16:11:49Z</dcterms:modified>
</cp:coreProperties>
</file>