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565" autoAdjust="0"/>
    <p:restoredTop sz="94660"/>
  </p:normalViewPr>
  <p:slideViewPr>
    <p:cSldViewPr>
      <p:cViewPr varScale="1">
        <p:scale>
          <a:sx n="95" d="100"/>
          <a:sy n="95" d="100"/>
        </p:scale>
        <p:origin x="-9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996380-224C-4B1C-9CF3-541076301179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43F7D1-8A52-4478-8A30-675366A884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Буква Х, х и звуки, которые она обозначает.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6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400800" cy="3474720"/>
          </a:xfrm>
        </p:spPr>
        <p:txBody>
          <a:bodyPr/>
          <a:lstStyle/>
          <a:p>
            <a:r>
              <a:rPr lang="ru-RU" sz="3600" b="1" dirty="0" smtClean="0"/>
              <a:t>Хорошо того учить, кто хочет всё знать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336919" cy="243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5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656784"/>
            <a:ext cx="6400800" cy="254945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хлеб  смех</a:t>
            </a:r>
          </a:p>
          <a:p>
            <a:r>
              <a:rPr lang="ru-RU" sz="4000" b="1" dirty="0" smtClean="0"/>
              <a:t>хата  халва  уха  хобот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1147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b="1" u="sng" dirty="0"/>
              <a:t>х</a:t>
            </a:r>
            <a:r>
              <a:rPr lang="ru-RU" sz="4400" b="1" dirty="0" smtClean="0"/>
              <a:t>итрые  </a:t>
            </a:r>
            <a:r>
              <a:rPr lang="ru-RU" sz="4400" b="1" u="sng" dirty="0" smtClean="0"/>
              <a:t>х</a:t>
            </a:r>
            <a:r>
              <a:rPr lang="ru-RU" sz="4400" b="1" dirty="0" smtClean="0"/>
              <a:t>илые</a:t>
            </a:r>
          </a:p>
          <a:p>
            <a:r>
              <a:rPr lang="ru-RU" sz="4400" b="1" cap="small" dirty="0">
                <a:uFill>
                  <a:solidFill>
                    <a:srgbClr val="00B050"/>
                  </a:solidFill>
                </a:uFill>
              </a:rPr>
              <a:t>х</a:t>
            </a:r>
            <a:r>
              <a:rPr lang="ru-RU" sz="4400" b="1" cap="small" dirty="0" smtClean="0">
                <a:uFill>
                  <a:solidFill>
                    <a:srgbClr val="00B050"/>
                  </a:solidFill>
                </a:uFill>
              </a:rPr>
              <a:t>рабрые</a:t>
            </a:r>
            <a:r>
              <a:rPr lang="ru-RU" sz="4400" b="1" dirty="0" smtClean="0"/>
              <a:t>  хорошие</a:t>
            </a:r>
            <a:endParaRPr lang="ru-RU" sz="4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64" y="5040250"/>
            <a:ext cx="2212041" cy="150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1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Хлеб хорошо пахнет.</a:t>
            </a:r>
            <a:endParaRPr lang="ru-RU" sz="4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84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Школа, университет, академия – храмы науки.</a:t>
            </a:r>
          </a:p>
          <a:p>
            <a:r>
              <a:rPr lang="ru-RU" sz="3600" b="1" dirty="0" smtClean="0"/>
              <a:t>В Москве храм Христа Спасителя.</a:t>
            </a:r>
            <a:endParaRPr lang="ru-RU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13" y="3789040"/>
            <a:ext cx="2211440" cy="253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91648" y="90872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91648" y="2132856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79" y="3356992"/>
            <a:ext cx="932769" cy="93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07" y="953626"/>
            <a:ext cx="3426710" cy="285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6400800" cy="2721456"/>
          </a:xfrm>
        </p:spPr>
        <p:txBody>
          <a:bodyPr/>
          <a:lstStyle/>
          <a:p>
            <a:r>
              <a:rPr lang="ru-RU" sz="4800" b="1" dirty="0" smtClean="0"/>
              <a:t>Хорошо того учить, кто хочет всё знать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068960"/>
            <a:ext cx="4457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1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980728"/>
            <a:ext cx="6912768" cy="29523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 – на ножницы похожа,</a:t>
            </a:r>
          </a:p>
          <a:p>
            <a:r>
              <a:rPr lang="ru-RU" sz="2800" b="1" dirty="0" smtClean="0"/>
              <a:t>Но в работе, а не лёжа.</a:t>
            </a:r>
          </a:p>
          <a:p>
            <a:r>
              <a:rPr lang="ru-RU" sz="2800" b="1" dirty="0" smtClean="0"/>
              <a:t>Хочешь – порешь, хочешь шьёшь,</a:t>
            </a:r>
          </a:p>
          <a:p>
            <a:r>
              <a:rPr lang="ru-RU" sz="2800" b="1" dirty="0" smtClean="0"/>
              <a:t>Хочешь – сам себя стрижёшь.</a:t>
            </a:r>
          </a:p>
          <a:p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83013"/>
            <a:ext cx="2609709" cy="260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55878"/>
            <a:ext cx="3814506" cy="193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6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5" y="280657"/>
            <a:ext cx="8269586" cy="1492159"/>
          </a:xfrm>
        </p:spPr>
        <p:txBody>
          <a:bodyPr/>
          <a:lstStyle/>
          <a:p>
            <a:r>
              <a:rPr lang="ru-RU" dirty="0" smtClean="0"/>
              <a:t>Где встретим букву Х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62088"/>
            <a:ext cx="57150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3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354679"/>
            <a:ext cx="6512511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000" b="1" dirty="0" smtClean="0"/>
              <a:t>Хохлатые хохотушки</a:t>
            </a:r>
          </a:p>
          <a:p>
            <a:r>
              <a:rPr lang="ru-RU" sz="4000" b="1" dirty="0" smtClean="0"/>
              <a:t>Хохотом хохотали:</a:t>
            </a:r>
          </a:p>
          <a:p>
            <a:r>
              <a:rPr lang="ru-RU" sz="4000" b="1" dirty="0" smtClean="0"/>
              <a:t>«Ха! Ха! Ха! Ха! Ха!»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3013295" cy="19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4000" b="1" u="sng" dirty="0" smtClean="0"/>
              <a:t>Хлеб</a:t>
            </a:r>
            <a:r>
              <a:rPr lang="ru-RU" sz="4000" b="1" dirty="0" smtClean="0"/>
              <a:t>, хомяк, хорёк, </a:t>
            </a:r>
            <a:r>
              <a:rPr lang="ru-RU" sz="4000" b="1" u="sng" dirty="0" smtClean="0"/>
              <a:t>хорошо, пахнуть</a:t>
            </a:r>
            <a:r>
              <a:rPr lang="ru-RU" u="sng" dirty="0" smtClean="0"/>
              <a:t>.</a:t>
            </a:r>
            <a:endParaRPr lang="ru-RU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55" y="2564904"/>
            <a:ext cx="2597274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8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b="1" u="sng" dirty="0" smtClean="0"/>
              <a:t>Хитрые</a:t>
            </a:r>
            <a:r>
              <a:rPr lang="ru-RU" sz="4400" b="1" dirty="0" smtClean="0"/>
              <a:t>, хищники, хек, хирург, </a:t>
            </a:r>
            <a:r>
              <a:rPr lang="ru-RU" sz="4400" b="1" u="sng" dirty="0" smtClean="0"/>
              <a:t>химики</a:t>
            </a:r>
            <a:r>
              <a:rPr lang="ru-RU" sz="4400" b="1" dirty="0" smtClean="0"/>
              <a:t>, </a:t>
            </a:r>
            <a:r>
              <a:rPr lang="ru-RU" sz="4400" b="1" u="sng" dirty="0" smtClean="0"/>
              <a:t>хихикать.</a:t>
            </a:r>
            <a:endParaRPr lang="ru-RU" sz="44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5900"/>
            <a:ext cx="2237234" cy="22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15030"/>
              </p:ext>
            </p:extLst>
          </p:nvPr>
        </p:nvGraphicFramePr>
        <p:xfrm>
          <a:off x="682625" y="817563"/>
          <a:ext cx="7604125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3" imgW="4069201" imgH="2636297" progId="Word.Document.12">
                  <p:embed/>
                </p:oleObj>
              </mc:Choice>
              <mc:Fallback>
                <p:oleObj name="Документ" r:id="rId3" imgW="4069201" imgH="26362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625" y="817563"/>
                        <a:ext cx="7604125" cy="492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59" y="4698749"/>
            <a:ext cx="2028544" cy="20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0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261" y="1448554"/>
            <a:ext cx="7753539" cy="406661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Ах, как прекрасно!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Ох, ну и трудна работа!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Ух, как холодно!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8186" y="731520"/>
            <a:ext cx="6665614" cy="44543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06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133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Документ Microsoft Word</vt:lpstr>
      <vt:lpstr>Буква Х, х и звуки, которые она обозначает.</vt:lpstr>
      <vt:lpstr>Презентация PowerPoint</vt:lpstr>
      <vt:lpstr>Презентация PowerPoint</vt:lpstr>
      <vt:lpstr>Где встретим букву Х ?</vt:lpstr>
      <vt:lpstr>Презентация PowerPoint</vt:lpstr>
      <vt:lpstr>Презентация PowerPoint</vt:lpstr>
      <vt:lpstr>Презентация PowerPoint</vt:lpstr>
      <vt:lpstr>Презентация PowerPoint</vt:lpstr>
      <vt:lpstr>Ах, как прекрасно!  Ох, ну и трудна работа!  Ух, как холодно!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10</cp:revision>
  <dcterms:created xsi:type="dcterms:W3CDTF">2014-01-12T13:46:23Z</dcterms:created>
  <dcterms:modified xsi:type="dcterms:W3CDTF">2014-01-12T15:02:06Z</dcterms:modified>
</cp:coreProperties>
</file>