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59" r:id="rId4"/>
    <p:sldId id="261" r:id="rId5"/>
    <p:sldId id="263" r:id="rId6"/>
    <p:sldId id="264" r:id="rId7"/>
    <p:sldId id="265" r:id="rId8"/>
    <p:sldId id="27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848D1A-8E10-49A9-9BE7-57099C24C997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B6A58B-D632-426F-835F-22DB398D9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48D1A-8E10-49A9-9BE7-57099C24C997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6A58B-D632-426F-835F-22DB398D9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48D1A-8E10-49A9-9BE7-57099C24C997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6A58B-D632-426F-835F-22DB398D9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48D1A-8E10-49A9-9BE7-57099C24C997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6A58B-D632-426F-835F-22DB398D9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48D1A-8E10-49A9-9BE7-57099C24C997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6A58B-D632-426F-835F-22DB398D9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48D1A-8E10-49A9-9BE7-57099C24C997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6A58B-D632-426F-835F-22DB398D9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48D1A-8E10-49A9-9BE7-57099C24C997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6A58B-D632-426F-835F-22DB398D9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48D1A-8E10-49A9-9BE7-57099C24C997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6A58B-D632-426F-835F-22DB398D9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48D1A-8E10-49A9-9BE7-57099C24C997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6A58B-D632-426F-835F-22DB398D9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B848D1A-8E10-49A9-9BE7-57099C24C997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6A58B-D632-426F-835F-22DB398D9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848D1A-8E10-49A9-9BE7-57099C24C997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B6A58B-D632-426F-835F-22DB398D9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B848D1A-8E10-49A9-9BE7-57099C24C997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7B6A58B-D632-426F-835F-22DB398D9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tpark.ru/catalog/promyshlennye-ochistnye-sooruzheniya/dlya-ferm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tpark.ru/catalog/promyshlennye-ochistnye-sooruzheniya/dlya-myasokombinatov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tpark.ru/catalog/promyshlennye-ochistnye-sooruzheniya/dlya-molokozavodov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tpark.ru/catalog/promyshlennye-ochistnye-sooruzheniya/dlya-maslozhirovykh-proizvodstv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artpark.ru/catalog/promyshlennye-ochistnye-sooruzheniya/dlya-neftebaz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Охрана окружающей среды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603343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Презентацию составила</a:t>
            </a:r>
          </a:p>
          <a:p>
            <a:pPr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учитель начальных классов </a:t>
            </a:r>
          </a:p>
          <a:p>
            <a:pPr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МБОУ СОШ № 1 г. Ардон</a:t>
            </a:r>
          </a:p>
          <a:p>
            <a:pPr>
              <a:defRPr/>
            </a:pP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Кцоева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Ирина Викторовна</a:t>
            </a:r>
          </a:p>
          <a:p>
            <a:endParaRPr lang="ru-RU" sz="4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2014 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&amp;Ocy;&amp;chcy;&amp;icy;&amp;scy;&amp;tcy;&amp;ncy;&amp;ycy;&amp;iecy; &amp;scy;&amp;ocy;&amp;ocy;&amp;rcy;&amp;ucy;&amp;zhcy;&amp;iecy;&amp;ncy;&amp;icy;&amp;yacy; &amp;scy;&amp;tcy;&amp;ocy;&amp;chcy;&amp;ncy;&amp;ycy;&amp;khcy; &amp;vcy;&amp;ocy;&amp;dcy; &amp;ocy;&amp;tcy; &amp;zhcy;&amp;icy;&amp;vcy;&amp;ocy;&amp;tcy;&amp;ncy;&amp;ocy;&amp;vcy;&amp;ocy;&amp;dcy;&amp;chcy;&amp;iecy;&amp;scy;&amp;kcy;&amp;icy;&amp;khcy; &amp;kcy;&amp;ocy;&amp;mcy;&amp;pcy;&amp;lcy;&amp;iecy;&amp;kcy;&amp;scy;&amp;ocy;&amp;vcy;"/>
          <p:cNvSpPr>
            <a:spLocks noChangeAspect="1" noChangeArrowheads="1"/>
          </p:cNvSpPr>
          <p:nvPr/>
        </p:nvSpPr>
        <p:spPr bwMode="auto">
          <a:xfrm>
            <a:off x="155575" y="-738188"/>
            <a:ext cx="2324100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&amp;Ocy;&amp;chcy;&amp;icy;&amp;scy;&amp;tcy;&amp;ncy;&amp;ycy;&amp;iecy; &amp;scy;&amp;ocy;&amp;ocy;&amp;rcy;&amp;ucy;&amp;zhcy;&amp;iecy;&amp;ncy;&amp;icy;&amp;yacy; &amp;scy;&amp;tcy;&amp;ocy;&amp;chcy;&amp;ncy;&amp;ycy;&amp;khcy; &amp;vcy;&amp;ocy;&amp;dcy; &amp;ocy;&amp;tcy; &amp;zhcy;&amp;icy;&amp;vcy;&amp;ocy;&amp;tcy;&amp;ncy;&amp;ocy;&amp;vcy;&amp;ocy;&amp;dcy;&amp;chcy;&amp;iecy;&amp;scy;&amp;kcy;&amp;icy;&amp;khcy; &amp;kcy;&amp;ocy;&amp;mcy;&amp;pcy;&amp;lcy;&amp;iecy;&amp;kcy;&amp;s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7044138" cy="46768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hlinkClick r:id="rId3" tooltip="Очистные сооружения сточных вод от животноводческих комплексов"/>
              </a:rPr>
              <a:t>Очистные сооружения сточных вод от животноводческих комплексов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Ocy;&amp;chcy;&amp;icy;&amp;scy;&amp;tcy;&amp;ncy;&amp;ycy;&amp;iecy; &amp;scy;&amp;ocy;&amp;ocy;&amp;rcy;&amp;ucy;&amp;zhcy;&amp;iecy;&amp;ncy;&amp;icy;&amp;yacy; &amp;scy;&amp;tcy;&amp;ocy;&amp;chcy;&amp;ncy;&amp;ycy;&amp;khcy; &amp;vcy;&amp;ocy;&amp;dcy; &amp;ocy;&amp;tcy; &amp;mcy;&amp;yacy;&amp;scy;&amp;ocy;&amp;kcy;&amp;ocy;&amp;mcy;&amp;bcy;&amp;icy;&amp;ncy;&amp;acy;&amp;t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7048" y="1928802"/>
            <a:ext cx="6197624" cy="411481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285728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hlinkClick r:id="rId3" tooltip="Очистные сооружения сточных вод от мясокомбинатов"/>
              </a:rPr>
              <a:t>Очистные сооружения сточных вод от мясокомбинатов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amp;Ocy;&amp;chcy;&amp;icy;&amp;scy;&amp;tcy;&amp;ncy;&amp;ycy;&amp;iecy; &amp;scy;&amp;ocy;&amp;ocy;&amp;rcy;&amp;ucy;&amp;zhcy;&amp;iecy;&amp;ncy;&amp;icy;&amp;yacy; &amp;scy;&amp;tcy;&amp;ocy;&amp;chcy;&amp;ncy;&amp;ycy;&amp;khcy; &amp;vcy;&amp;ocy;&amp;dcy; &amp;ocy;&amp;tcy; &amp;mcy;&amp;ocy;&amp;lcy;&amp;ocy;&amp;kcy;&amp;ocy;&amp;zcy;&amp;acy;&amp;vcy;&amp;ocy;&amp;d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2242" y="1428736"/>
            <a:ext cx="6197625" cy="411481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285728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hlinkClick r:id="rId3" tooltip="Очистные сооружения сточных вод от молокозаводов"/>
              </a:rPr>
              <a:t>Очистные сооружения сточных вод от молокозаводов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Ocy;&amp;chcy;&amp;icy;&amp;scy;&amp;tcy;&amp;ncy;&amp;ycy;&amp;iecy; &amp;scy;&amp;ocy;&amp;ocy;&amp;rcy;&amp;ucy;&amp;zhcy;&amp;iecy;&amp;ncy;&amp;icy;&amp;yacy; &amp;scy;&amp;tcy;&amp;ocy;&amp;chcy;&amp;ncy;&amp;ycy;&amp;khcy; &amp;vcy;&amp;ocy;&amp;dcy; &amp;ocy;&amp;tcy; &amp;mcy;&amp;acy;&amp;scy;&amp;lcy;&amp;ocy;&amp;zhcy;&amp;icy;&amp;rcy;&amp;ocy;&amp;vcy;&amp;ycy;&amp;khcy; &amp;pcy;&amp;rcy;&amp;ocy;&amp;icy;&amp;zcy;&amp;vcy;&amp;ocy;&amp;dcy;&amp;scy;&amp;t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6886266" cy="45720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hlinkClick r:id="rId3" tooltip="Очистные сооружения сточных вод от масложировых производств"/>
              </a:rPr>
              <a:t>Очистные сооружения сточных вод от масложировых производств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для двора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Не сорить.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Не ломать ветки, не топтать цветы.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Посадить вместе с родителями во дворе  деревья, кусты, цветы, а главное – ухаживать за ними, поливать.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Сделать во дворе место, где будет вода, чтобы птицы собирались там, пили воду и радовали вас своим пением.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Лучше не разжигать в лесу костер, так как он наносит вред: горит трава, умирают насекомые.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Если все же разожгли костер, уезжая, не забудьте его тщательно затушить.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Все отходы соберите в пакет и увезите с собой, выбросите в мусорный контейнер.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лесу нельзя  ломать ветки, рвать цветы, собирать неизвестные вам ягоды и грибы.</a:t>
            </a:r>
          </a:p>
          <a:p>
            <a:pPr marL="624078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поведения в лесу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9698" name="Picture 2" descr="&amp;Kcy;&amp;acy;&amp;zcy;&amp;acy;&amp;khcy;&amp;scy;&amp;tcy;&amp;acy;&amp;ncy; &amp;Ncy;&amp;ocy;&amp;vcy;&amp;ocy;&amp;scy;&amp;tcy;&amp;icy; - &amp;Scy;&amp;tcy;&amp;acy;&amp;tcy;&amp;iecy;&amp;jcy; &amp;Kcy;&amp;acy;&amp;tcy;&amp;acy;&amp;lcy;&amp;ocy;&amp;gcy; - &amp;Kcy;&amp;acy;&amp;zcy;&amp;acy;&amp;khcy;&amp;scy;&amp;tcy;&amp;acy;&amp;n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52"/>
            <a:ext cx="5224968" cy="3286148"/>
          </a:xfrm>
          <a:prstGeom prst="rect">
            <a:avLst/>
          </a:prstGeom>
          <a:noFill/>
        </p:spPr>
      </p:pic>
      <p:pic>
        <p:nvPicPr>
          <p:cNvPr id="5" name="Рисунок 4" descr="C:\Documents and Settings\User\Local Settings\Temporary Internet Files\Content.Word\Изображение 45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4"/>
            <a:ext cx="857256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&amp;Vcy; &amp;Fcy;&amp;Ocy;&amp;Rcy;&amp;Mcy;&amp;IEcy; &amp;scy;&amp;gcy;&amp;ucy;&amp;shchcy;&amp;iecy;&amp;ncy;&amp;kcy;&amp;iecy; &amp;Fcy;&amp;acy;&amp;kcy;&amp;tcy;&amp;ycy; &amp;Ocy; &amp;Bcy;&amp;Ucy;&amp;Dcy;&amp;SOFTcy;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3796900" cy="3214710"/>
          </a:xfrm>
          <a:prstGeom prst="rect">
            <a:avLst/>
          </a:prstGeom>
          <a:noFill/>
        </p:spPr>
      </p:pic>
      <p:pic>
        <p:nvPicPr>
          <p:cNvPr id="4" name="Рисунок 3" descr="C:\Documents and Settings\User\Local Settings\Temporary Internet Files\Content.Word\Изображение 45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143380"/>
            <a:ext cx="8572560" cy="142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e: AnthonyA: &amp;Icy;&amp;zcy;-&amp;pcy;&amp;ocy;&amp;dcy;: &amp;Pcy;&amp;rcy;&amp;ocy;&amp;scy;&amp;mcy;&amp;ocy;&amp;tcy;&amp;rcy; &amp;Gcy;&amp;rcy;&amp;iecy;&amp;vcy;&amp;iecy; &amp;Bcy;&amp;rcy;&amp;acy;&amp;tcy;&amp;softcy;&amp;iecy;&amp;vcy; &amp;Pcy;&amp;iecy;&amp;shchcy;&amp;iecy;&amp;rcy;&amp;ycy;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142852"/>
            <a:ext cx="4762500" cy="3571875"/>
          </a:xfrm>
          <a:prstGeom prst="rect">
            <a:avLst/>
          </a:prstGeom>
          <a:noFill/>
        </p:spPr>
      </p:pic>
      <p:pic>
        <p:nvPicPr>
          <p:cNvPr id="3" name="Рисунок 2" descr="C:\Documents and Settings\User\Local Settings\Temporary Internet Files\Content.Word\Изображение 45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857628"/>
            <a:ext cx="785818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User\Local Settings\Temporary Internet Files\Content.Word\Изображение 453.jpg"/>
          <p:cNvPicPr/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785786" y="5429264"/>
            <a:ext cx="785818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&amp;Ocy;&amp;scy;&amp;tcy;&amp;rcy;&amp;ocy;&amp;vcy; &amp;icy;&amp;zcy; &amp;pcy;&amp;lcy;&amp;acy;&amp;scy;&amp;tcy;&amp;icy;&amp;kcy;&amp;acy; &amp;Lcy;&amp;ucy;&amp;chcy;&amp;shcy;&amp;icy;&amp;iecy; &amp;ocy;&amp;tcy;&amp;iecy;&amp;lcy;&amp;icy; &amp;ncy;&amp;acy; Luxodia.r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42852"/>
            <a:ext cx="4881597" cy="3661197"/>
          </a:xfrm>
          <a:prstGeom prst="rect">
            <a:avLst/>
          </a:prstGeom>
          <a:noFill/>
        </p:spPr>
      </p:pic>
      <p:pic>
        <p:nvPicPr>
          <p:cNvPr id="3" name="Рисунок 2" descr="C:\Documents and Settings\User\Local Settings\Temporary Internet Files\Content.Word\Изображение 453.jpg"/>
          <p:cNvPicPr/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85720" y="4071942"/>
            <a:ext cx="842968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&amp;Acy;&amp;ncy;&amp;gcy;&amp;iecy;&amp;lcy; &amp;ncy;&amp;acy; &amp;pcy;&amp;rcy;&amp;icy;&amp;rcy;&amp;ocy;&amp;d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" y="-2311"/>
            <a:ext cx="9134936" cy="6887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&amp;Rcy;&amp;ocy;&amp;scy;&amp;scy;&amp;icy;&amp;yacy;&amp;ncy; &amp;khcy;&amp;ocy;&amp;tcy;&amp;yacy;&amp;tcy; &amp;shcy;&amp;tcy;&amp;rcy;&amp;acy;&amp;fcy;&amp;ocy;&amp;vcy;&amp;acy;&amp;tcy;&amp;softcy; &amp;zcy;&amp;acy; &amp;pcy;&amp;rcy;&amp;ocy;&amp;gcy;&amp;ucy;&amp;lcy;&amp;kcy;&amp;icy; &amp;vcy; &amp;lcy;&amp;iecy;&amp;scy;&amp;ucy; &quot; &amp;Ncy;&amp;ocy;&amp;vcy;&amp;ocy;&amp;scy;&amp;tcy;&amp;icy; &amp;Rcy;&amp;ocy;&amp;scy;&amp;scy;&amp;icy;&amp;icy; &amp;icy; &amp;Acy;&amp;lcy;&amp;tcy;&amp;acy;&amp;jcy;&amp;scy;&amp;kcy;&amp;ocy;&amp;gcy;&amp;ocy; &amp;kcy;&amp;rcy;&amp;acy;&amp;yacy;. &amp;Acy;&amp;lcy;&amp;tcy;&amp;acy;&amp;jcy;Pos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14291"/>
            <a:ext cx="5328571" cy="4000528"/>
          </a:xfrm>
          <a:prstGeom prst="rect">
            <a:avLst/>
          </a:prstGeom>
          <a:noFill/>
        </p:spPr>
      </p:pic>
      <p:pic>
        <p:nvPicPr>
          <p:cNvPr id="3" name="Рисунок 2" descr="C:\Documents and Settings\User\Local Settings\Temporary Internet Files\Content.Word\Изображение 453.jpg"/>
          <p:cNvPicPr/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428596" y="4429132"/>
            <a:ext cx="850112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Local Settings\Temporary Internet Files\Content.Word\Изображение 45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2826" y="3571876"/>
            <a:ext cx="412117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22 &amp;Zcy;&amp;iecy;&amp;mcy;&amp;lcy;&amp;icy; &amp;Dcy;&amp;ocy;&amp;mcy; &amp;Zcy;&amp;iecy;&amp;mcy;&amp;lcy;&amp;icy; &amp;acy;&amp;pcy;&amp;rcy;&amp;iecy;&amp;lcy;&amp;yacy; &amp;ocy;&amp;tcy;&amp;kcy;&amp;rcy;&amp;ycy;&amp;tcy;&amp;kcy;&amp;acy; &amp;Dcy;&amp;iecy;&amp;ncy;&amp;softcy; &amp;pcy;&amp;lcy;&amp;acy;&amp;ncy;&amp;iecy;&amp;tcy;&amp;acy; - &amp;Lcy;&amp;yucy;&amp;dcy;&amp;icy; &amp;Dcy;&amp;iecy;&amp;ncy;&amp;softcy; - &amp;bcy;&amp;iecy;&amp;rcy;&amp;iecy;&amp;chcy;&amp;softcy; 22&amp;mcy;&amp;a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56541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&amp;Mcy;&amp;iecy;&amp;rcy;&amp;icy; &amp;Kcy;&amp;Ocy;&amp;Rcy;&amp;Ocy;&amp;Lcy;&amp;IEcy;&amp;Vcy;&amp;Acy; &amp;ZHcy;&amp;icy;&amp;zcy;&amp;ncy;&amp;softcy; &amp;Ocy;&amp;tcy; - &amp;ocy;&amp;tcy; &amp;Rcy;&amp;icy;&amp;chcy; &amp;Scy;&amp;kcy;&amp;acy;&amp;zcy;&amp;ocy;&amp;chcy;&amp;ncy;&amp;acy;&amp;yacy; &amp;Ecy;&amp;lcy;&amp;softcy;&amp;fcy;&amp;icy;&amp;kcy;&amp;icy; &amp;Zcy;&amp;Acy;&amp;Mcy;&amp;Ucy;&amp;ZHcy; &amp;Kcy;&amp;Acy;&amp;Kcy; &amp;scy;&amp;kcy;&amp;acy;&amp;zcy;&amp;kcy;&amp;acy; &amp;Vcy;&amp;Ycy;&amp;KHcy;&amp;Ocy;&amp;Dcy;&amp;Icy;&amp;Lcy;&amp;Acy;"/>
          <p:cNvPicPr>
            <a:picLocks noChangeAspect="1" noChangeArrowheads="1"/>
          </p:cNvPicPr>
          <p:nvPr/>
        </p:nvPicPr>
        <p:blipFill>
          <a:blip r:embed="rId2"/>
          <a:srcRect b="44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&amp;Scy;&amp;kcy;&amp;acy;&amp;zcy;&amp;ocy;&amp;chcy;&amp;ncy;&amp;acy;&amp;yacy; &amp;pcy;&amp;rcy;&amp;icy;&amp;rcy;&amp;ocy;&amp;d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pic>
        <p:nvPicPr>
          <p:cNvPr id="18438" name="Picture 6" descr="&amp;Acy;&amp;ncy;&amp;icy;&amp;mcy;&amp;acy;&amp;shcy;&amp;kcy;&amp;icy; &amp;Pcy;&amp;tcy;&amp;icy;&amp;tscy;&amp;ycy;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206" y="3286124"/>
            <a:ext cx="1304925" cy="1123950"/>
          </a:xfrm>
          <a:prstGeom prst="rect">
            <a:avLst/>
          </a:prstGeom>
          <a:noFill/>
        </p:spPr>
      </p:pic>
      <p:pic>
        <p:nvPicPr>
          <p:cNvPr id="18440" name="Picture 8" descr="&amp;Acy;&amp;ncy;&amp;icy;&amp;mcy;&amp;acy;&amp;shcy;&amp;kcy;&amp;icy; &amp;Pcy;&amp;tcy;&amp;icy;&amp;tscy;&amp;ycy;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1357298"/>
            <a:ext cx="714375" cy="952500"/>
          </a:xfrm>
          <a:prstGeom prst="rect">
            <a:avLst/>
          </a:prstGeom>
          <a:noFill/>
        </p:spPr>
      </p:pic>
      <p:pic>
        <p:nvPicPr>
          <p:cNvPr id="18442" name="Picture 10" descr="&amp;Acy;&amp;ncy;&amp;icy;&amp;mcy;&amp;acy;&amp;shcy;&amp;kcy;&amp;icy; &amp;Pcy;&amp;tcy;&amp;icy;&amp;tscy;&amp;ycy;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6" y="3500438"/>
            <a:ext cx="1524000" cy="438151"/>
          </a:xfrm>
          <a:prstGeom prst="rect">
            <a:avLst/>
          </a:prstGeom>
          <a:noFill/>
        </p:spPr>
      </p:pic>
      <p:pic>
        <p:nvPicPr>
          <p:cNvPr id="18444" name="Picture 12" descr="&amp;Acy;&amp;ncy;&amp;icy;&amp;mcy;&amp;acy;&amp;shcy;&amp;kcy;&amp;icy; &amp;Pcy;&amp;tcy;&amp;icy;&amp;tscy;&amp;ycy;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714488"/>
            <a:ext cx="1181100" cy="1104901"/>
          </a:xfrm>
          <a:prstGeom prst="rect">
            <a:avLst/>
          </a:prstGeom>
          <a:noFill/>
        </p:spPr>
      </p:pic>
      <p:pic>
        <p:nvPicPr>
          <p:cNvPr id="18448" name="Picture 16" descr="&amp;Acy;&amp;ncy;&amp;icy;&amp;mcy;&amp;acy;&amp;shcy;&amp;kcy;&amp;icy; &amp;Pcy;&amp;tcy;&amp;icy;&amp;tscy;&amp;ycy;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4786322"/>
            <a:ext cx="1881194" cy="1222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&amp;Scy;&amp;kcy;&amp;acy;&amp;zcy;&amp;ocy;&amp;chcy;&amp;ncy;&amp;acy;&amp;yacy; &amp;pcy;&amp;rcy;&amp;icy;&amp;rcy;&amp;ocy;&amp;dcy;&amp;acy;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&amp;Acy;&amp;ncy;&amp;gcy;&amp;iecy;&amp;lcy; &amp;ncy;&amp;acy; &amp;pcy;&amp;rcy;&amp;icy;&amp;rcy;&amp;ocy;&amp;dcy;&amp;ie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" y="-2311"/>
            <a:ext cx="9134936" cy="6887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&amp;CHcy;&amp;icy;&amp;shchcy;&amp;iecy; / &amp;Vcy;&amp;ocy;&amp;zcy;&amp;dcy;&amp;ucy;&amp;khcy; &amp;Scy;&amp;acy;&amp;mcy;&amp;acy;&amp;rcy;&amp;ycy; / &amp;Ocy;&amp;bcy;&amp;lcy;&amp;acy;&amp;scy;&amp;tcy;&amp;icy; &amp;vcy; &amp;Rcy;&amp;iecy;&amp;gcy;&amp;icy;&amp;ocy;&amp;ncy;&amp;Scy;&amp;acy;&amp;mcy;&amp;acy;&amp;rcy;&amp;acy;.&amp;rcy;&amp;ucy; &amp;kcy;&amp;rcy;&amp;icy;&amp;zcy;&amp;icy;&amp;scy;&amp;acy; &amp;Scy;&amp;acy;&amp;mcy;&amp;acy;&amp;rcy;&amp;scy;&amp;kcy;&amp;ocy;&amp;jcy; &amp;Gcy;&amp;ocy;&amp;rcy;&amp;ocy;&amp;dcy;&amp;acy;&amp;khcy; &amp;Icy;&amp;zcy;-&amp;zcy;&amp;acy; &amp;Ncy;&amp;ocy;&amp;vcy;&amp;ocy;&amp;scy;&amp;tcy;&amp;icy; &amp;scy;&amp;tcy;&amp;acy;&amp;l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2" name="Picture 4" descr="&amp;Tcy;&amp;ucy;&amp;lcy;&amp;softcy;&amp;scy;&amp;kcy;&amp;icy;&amp;khcy; &amp;zcy;&amp;acy;&amp;scy;&amp;ocy;&amp;rcy;&amp;yacy;&amp;tcy;&amp;softcy; &amp;Tcy;&amp;ucy;&amp;lcy;&amp;ycy; &amp;kcy;&amp;ocy;&amp;mcy;&amp;pcy;&amp;acy;&amp;ncy;&amp;icy;&amp;jcy; &amp;Tcy;&amp;ucy;&amp;lcy;&amp;ycy; - &amp;Rcy;&amp;iecy;&amp;chcy;&amp;kcy;&amp;ucy; &amp;Pcy;&amp;lcy;&amp;acy;&amp;vcy;&amp;scy;&amp;kcy;&amp;icy;&amp;jcy; - &amp;Pcy;&amp;ucy;&amp;lcy;&amp;softcy;&amp;scy; &amp;Ncy;&amp;ocy;&amp;vcy;&amp;ocy;&amp;scy;&amp;tcy;&amp;icy; &amp;icy; &amp;pcy;&amp;rcy;&amp;ocy;&amp;dcy;&amp;ocy;&amp;lcy;&amp;zhcy;&amp;acy;&amp;iecy;&amp;tcy; &amp;scy;&amp;pcy;&amp;icy;&amp;rcy;&amp;tcy;&amp;zcy;&amp;acy;&amp;vcy;&amp;ocy;&amp;d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5434026"/>
            <a:ext cx="1857356" cy="1423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"/>
            <a:ext cx="707236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&amp;Ocy;&amp;chcy;&amp;icy;&amp;scy;&amp;tcy;&amp;ncy;&amp;ycy;&amp;iecy; &amp;scy;&amp;ocy;&amp;ocy;&amp;rcy;&amp;ucy;&amp;zhcy;&amp;iecy;&amp;ncy;&amp;icy;&amp;yacy; &amp;scy;&amp;tcy;&amp;ocy;&amp;chcy;&amp;ncy;&amp;ycy;&amp;khcy; &amp;vcy;&amp;ocy;&amp;dcy; &amp;ocy;&amp;tcy; &amp;ncy;&amp;iecy;&amp;fcy;&amp;tcy;&amp;iecy;&amp;bcy;&amp;acy;&amp;z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886265" cy="45720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214290"/>
            <a:ext cx="700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hlinkClick r:id="rId3" tooltip="Очистные сооружения сточных вод от нефтебаз"/>
              </a:rPr>
              <a:t>Очистные сооружения сточных вод от нефтебаз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151</TotalTime>
  <Words>179</Words>
  <Application>Microsoft Office PowerPoint</Application>
  <PresentationFormat>Экран (4:3)</PresentationFormat>
  <Paragraphs>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Охрана окружающей среды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Правила для двора</vt:lpstr>
      <vt:lpstr>Правила поведения в лесу</vt:lpstr>
      <vt:lpstr> </vt:lpstr>
      <vt:lpstr>Слайд 17</vt:lpstr>
      <vt:lpstr>Слайд 18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Охрана окружающей среды</dc:title>
  <dc:creator>User</dc:creator>
  <cp:lastModifiedBy>User</cp:lastModifiedBy>
  <cp:revision>17</cp:revision>
  <dcterms:created xsi:type="dcterms:W3CDTF">2014-08-18T16:38:52Z</dcterms:created>
  <dcterms:modified xsi:type="dcterms:W3CDTF">2014-11-24T18:58:23Z</dcterms:modified>
</cp:coreProperties>
</file>