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103" d="100"/>
          <a:sy n="103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C08546E-652F-4D23-82AA-C179927C421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3A5E69-A652-4F60-81BD-211231975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000924" cy="26943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72008"/>
            <a:ext cx="6416700" cy="1285884"/>
          </a:xfrm>
        </p:spPr>
        <p:txBody>
          <a:bodyPr/>
          <a:lstStyle/>
          <a:p>
            <a:pPr algn="r"/>
            <a:r>
              <a:rPr lang="ru-RU" dirty="0" smtClean="0"/>
              <a:t>Урок русского языка во 2 классе.</a:t>
            </a:r>
          </a:p>
          <a:p>
            <a:pPr algn="r"/>
            <a:r>
              <a:rPr lang="ru-RU" dirty="0" smtClean="0"/>
              <a:t>Учитель: Аракелова Э.С.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14423"/>
            <a:ext cx="714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Упражнение в решении орфографических задач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Рисунок 0" descr="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3"/>
            <a:ext cx="4071966" cy="6357981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0430" y="-239823"/>
            <a:ext cx="5643570" cy="787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     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рица-___________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тлица-__________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лна-____________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Лебе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ь-___________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Остро…-___________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Оре…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ки-____________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ь-_____________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вариха-__________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чиха-___________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5" y="285729"/>
            <a:ext cx="6305550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4286256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Запишите  деформированные предложения: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Грызет</a:t>
            </a:r>
            <a:r>
              <a:rPr lang="ru-RU" sz="2800" b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,белочка ,орешки ,с…сне.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</a:t>
            </a:r>
            <a:r>
              <a:rPr lang="ru-RU" sz="2800" b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 , летят ,на ,скорлупку ,пл…</a:t>
            </a:r>
            <a:r>
              <a:rPr lang="ru-RU" sz="2800" b="1" dirty="0" err="1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ща</a:t>
            </a:r>
            <a:r>
              <a:rPr lang="ru-RU" sz="2800" b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3" y="214290"/>
            <a:ext cx="3929089" cy="6286543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643306" y="1157461"/>
            <a:ext cx="55006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Исправьте ошибки в тексте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 на неведомых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дАрожках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СлИды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невиданных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звИрей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Избушка там на курьих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ноШках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СтАит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окон,без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двИрей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42918"/>
            <a:ext cx="70009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Золото добывают из земли, а знания из книг.</a:t>
            </a:r>
          </a:p>
        </p:txBody>
      </p:sp>
      <p:pic>
        <p:nvPicPr>
          <p:cNvPr id="6" name="Рисунок 5" descr="184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4071934" cy="5643602"/>
          </a:xfrm>
          <a:prstGeom prst="rect">
            <a:avLst/>
          </a:prstGeom>
        </p:spPr>
      </p:pic>
      <p:pic>
        <p:nvPicPr>
          <p:cNvPr id="7" name="Рисунок 6" descr="e92105097a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28604"/>
            <a:ext cx="5214942" cy="5643602"/>
          </a:xfrm>
          <a:prstGeom prst="rect">
            <a:avLst/>
          </a:prstGeom>
        </p:spPr>
      </p:pic>
      <p:pic>
        <p:nvPicPr>
          <p:cNvPr id="8" name="Рисунок 7" descr="1274428093_sk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0"/>
            <a:ext cx="5429288" cy="6858000"/>
          </a:xfrm>
          <a:prstGeom prst="rect">
            <a:avLst/>
          </a:prstGeom>
        </p:spPr>
      </p:pic>
      <p:pic>
        <p:nvPicPr>
          <p:cNvPr id="9" name="Рисунок 8" descr="зз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494" y="4572008"/>
            <a:ext cx="814501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075" y="642918"/>
            <a:ext cx="3617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bu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680" y="785794"/>
            <a:ext cx="7026639" cy="5072098"/>
          </a:xfrm>
          <a:prstGeom prst="rect">
            <a:avLst/>
          </a:prstGeom>
        </p:spPr>
      </p:pic>
      <p:pic>
        <p:nvPicPr>
          <p:cNvPr id="4" name="Рисунок 3" descr="x_4094d968_thumb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7715303" cy="5072098"/>
          </a:xfrm>
          <a:prstGeom prst="rect">
            <a:avLst/>
          </a:prstGeom>
        </p:spPr>
      </p:pic>
      <p:pic>
        <p:nvPicPr>
          <p:cNvPr id="5" name="Рисунок 4" descr="5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785794"/>
            <a:ext cx="7643866" cy="5072098"/>
          </a:xfrm>
          <a:prstGeom prst="rect">
            <a:avLst/>
          </a:prstGeom>
        </p:spPr>
      </p:pic>
      <p:pic>
        <p:nvPicPr>
          <p:cNvPr id="6" name="Рисунок 5" descr="Giant-Reign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785794"/>
            <a:ext cx="7786742" cy="5000660"/>
          </a:xfrm>
          <a:prstGeom prst="rect">
            <a:avLst/>
          </a:prstGeom>
        </p:spPr>
      </p:pic>
      <p:pic>
        <p:nvPicPr>
          <p:cNvPr id="7" name="Рисунок 6" descr="x_c2df5af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785794"/>
            <a:ext cx="7786742" cy="4929222"/>
          </a:xfrm>
          <a:prstGeom prst="rect">
            <a:avLst/>
          </a:prstGeom>
        </p:spPr>
      </p:pic>
      <p:pic>
        <p:nvPicPr>
          <p:cNvPr id="8" name="Рисунок 7" descr="kids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785794"/>
            <a:ext cx="5429288" cy="5000660"/>
          </a:xfrm>
          <a:prstGeom prst="rect">
            <a:avLst/>
          </a:prstGeom>
        </p:spPr>
      </p:pic>
      <p:pic>
        <p:nvPicPr>
          <p:cNvPr id="9" name="Рисунок 8" descr="МАЛЬЧ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7" y="928670"/>
            <a:ext cx="5429288" cy="4786346"/>
          </a:xfrm>
          <a:prstGeom prst="rect">
            <a:avLst/>
          </a:prstGeom>
        </p:spPr>
      </p:pic>
      <p:pic>
        <p:nvPicPr>
          <p:cNvPr id="10" name="Рисунок 9" descr="originalv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5" y="928670"/>
            <a:ext cx="5286412" cy="4500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1142984"/>
            <a:ext cx="778674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втобус</a:t>
            </a:r>
          </a:p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рбуз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рёза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пед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бей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дев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чка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мальч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22644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в,о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,а, б ,е ,г ,я ,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,и ,ж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24433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 ,о ,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,а      б, е, г         я ,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,и , ж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12493"/>
          <a:ext cx="8429683" cy="5355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3403"/>
                <a:gridCol w="4286280"/>
              </a:tblGrid>
              <a:tr h="173967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Проверяемые безударные гласные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Парные согласные</a:t>
                      </a:r>
                      <a:endParaRPr lang="ru-RU" sz="2800" dirty="0"/>
                    </a:p>
                  </a:txBody>
                  <a:tcPr/>
                </a:tc>
              </a:tr>
              <a:tr h="1205397"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  о   е   я   и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   в   г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ж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к   т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с</a:t>
                      </a:r>
                      <a:endParaRPr lang="ru-RU" sz="3200" b="1" i="1" dirty="0"/>
                    </a:p>
                  </a:txBody>
                  <a:tcPr/>
                </a:tc>
              </a:tr>
              <a:tr h="120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0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3643314"/>
            <a:ext cx="2857520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корне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714752"/>
            <a:ext cx="1714512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корне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000636"/>
            <a:ext cx="285752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 под ударением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478632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конце слова или перед согласным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6a4c2b68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000108"/>
            <a:ext cx="5429288" cy="5072074"/>
          </a:xfrm>
          <a:prstGeom prst="rect">
            <a:avLst/>
          </a:prstGeom>
        </p:spPr>
      </p:pic>
      <p:sp>
        <p:nvSpPr>
          <p:cNvPr id="4" name="Арка 3"/>
          <p:cNvSpPr/>
          <p:nvPr/>
        </p:nvSpPr>
        <p:spPr>
          <a:xfrm>
            <a:off x="1643042" y="4286256"/>
            <a:ext cx="5643602" cy="164307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sik17wsenalazhiwaets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0049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9058" y="1102737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лукоморья дуб зеленый;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Златая цепь на дубе том.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днем, и ночью кот ученый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ходит по цепи кругом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51987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 лукоморья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леный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…тая 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дубе том.</a:t>
            </a: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 днем,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ночью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ко…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ученый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Все ходит по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…пи кругом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4508"/>
                <a:gridCol w="4649492"/>
              </a:tblGrid>
              <a:tr h="1264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Проверяемые безударные гласные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Парные согласные</a:t>
                      </a:r>
                      <a:endParaRPr lang="ru-RU" sz="2800" dirty="0"/>
                    </a:p>
                  </a:txBody>
                  <a:tcPr/>
                </a:tc>
              </a:tr>
              <a:tr h="1104107"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  о   е   я   и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   в   г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ж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к   т 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с</a:t>
                      </a:r>
                      <a:endParaRPr lang="ru-RU" sz="3200" b="1" i="1" dirty="0"/>
                    </a:p>
                  </a:txBody>
                  <a:tcPr/>
                </a:tc>
              </a:tr>
              <a:tr h="87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корне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корне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8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под ударением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конце слова или перед согласным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  <a:tr h="87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  <a:tr h="87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3438" y="4214819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Подобрать проверочное слово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07207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Изменить форму слова;</a:t>
            </a:r>
          </a:p>
          <a:p>
            <a:r>
              <a:rPr lang="ru-RU" sz="2000" b="1" dirty="0" smtClean="0"/>
              <a:t>Подобрать однокоренное слово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60007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Чтобы после согласной стояла гласная буква.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Подобрать проверочное слово.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2863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1.изменить форму слова;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2.подобрать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однок</a:t>
            </a:r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13183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Чтобы на гласную падало ударение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Лиана полностью</Template>
  <TotalTime>171</TotalTime>
  <Words>214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Тема15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User</cp:lastModifiedBy>
  <cp:revision>23</cp:revision>
  <dcterms:created xsi:type="dcterms:W3CDTF">2013-02-19T17:09:48Z</dcterms:created>
  <dcterms:modified xsi:type="dcterms:W3CDTF">2014-03-28T06:15:07Z</dcterms:modified>
</cp:coreProperties>
</file>