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F404E-D436-46D2-A128-8B0F333CCC82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CB046-FD3F-4E15-A1C1-A52B6D699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0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B046-FD3F-4E15-A1C1-A52B6D699E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19009D-A518-4B5A-865C-2E369C52C1E7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C3CD61-5EA7-40D1-AA66-3A2B7E323F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Журчат ручьи, </a:t>
            </a:r>
          </a:p>
          <a:p>
            <a:r>
              <a:rPr lang="ru-RU" sz="3600" b="1" dirty="0" smtClean="0"/>
              <a:t>Слепят лучи, </a:t>
            </a:r>
          </a:p>
          <a:p>
            <a:r>
              <a:rPr lang="ru-RU" sz="3600" b="1" dirty="0" smtClean="0"/>
              <a:t>И тает лёд, и сердце тает! </a:t>
            </a:r>
          </a:p>
          <a:p>
            <a:r>
              <a:rPr lang="ru-RU" sz="3600" b="1" dirty="0" smtClean="0"/>
              <a:t>И даже пень </a:t>
            </a:r>
          </a:p>
          <a:p>
            <a:r>
              <a:rPr lang="ru-RU" sz="3600" b="1" dirty="0" smtClean="0"/>
              <a:t>В апрельский день </a:t>
            </a:r>
          </a:p>
          <a:p>
            <a:r>
              <a:rPr lang="ru-RU" sz="3600" b="1" dirty="0" smtClean="0"/>
              <a:t>Берёзкой снова стать мечтает!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778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3640038" cy="56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6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000" b="1" dirty="0">
                <a:latin typeface="Arial Black" pitchFamily="34" charset="0"/>
              </a:rPr>
              <a:t>А </a:t>
            </a:r>
            <a:r>
              <a:rPr lang="ru-RU" sz="4000" b="1" dirty="0" smtClean="0">
                <a:latin typeface="Arial Black" pitchFamily="34" charset="0"/>
              </a:rPr>
              <a:t> Б  </a:t>
            </a:r>
            <a:r>
              <a:rPr lang="ru-RU" sz="4000" b="1" dirty="0">
                <a:latin typeface="Arial Black" pitchFamily="34" charset="0"/>
              </a:rPr>
              <a:t>Д Е К Г Д Е З К </a:t>
            </a:r>
          </a:p>
          <a:p>
            <a:r>
              <a:rPr lang="ru-RU" sz="4000" b="1" dirty="0">
                <a:latin typeface="Arial Black" pitchFamily="34" charset="0"/>
              </a:rPr>
              <a:t>Л М И С Ц М Р У Ф </a:t>
            </a:r>
          </a:p>
          <a:p>
            <a:r>
              <a:rPr lang="ru-RU" sz="4000" b="1" dirty="0">
                <a:latin typeface="Arial Black" pitchFamily="34" charset="0"/>
              </a:rPr>
              <a:t> Ч Ш Щ Ш Э 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1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807583" cy="188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22369"/>
            <a:ext cx="381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8589"/>
            <a:ext cx="2011680" cy="150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847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7" y="2564904"/>
            <a:ext cx="2215134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9662"/>
            <a:ext cx="2608115" cy="156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24" y="2051765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79569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15" y="2492896"/>
            <a:ext cx="2099310" cy="157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79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92155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8640"/>
            <a:ext cx="1392154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14287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85" y="172052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5587"/>
            <a:ext cx="1603243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3" y="1700808"/>
            <a:ext cx="1352552" cy="8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72" y="1582326"/>
            <a:ext cx="1068710" cy="111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93" y="1582326"/>
            <a:ext cx="1586679" cy="103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39" y="1582326"/>
            <a:ext cx="906016" cy="13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13608"/>
            <a:ext cx="1636750" cy="12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18" y="404664"/>
            <a:ext cx="48206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52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5</cp:revision>
  <dcterms:created xsi:type="dcterms:W3CDTF">2014-02-23T14:04:05Z</dcterms:created>
  <dcterms:modified xsi:type="dcterms:W3CDTF">2014-02-23T14:51:55Z</dcterms:modified>
</cp:coreProperties>
</file>