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FAB1-E138-49B5-8C0D-95518B069BEE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2230A-DB36-4634-B665-72CD87D35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8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230A-DB36-4634-B665-72CD87D354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8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7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3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5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8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4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E088-904D-426F-8FB3-31598C6901E5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D835-C7F4-4DA1-977A-2D872AA11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7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2%D1%83%D0%BC%D0%B0%D0%BD" TargetMode="External"/><Relationship Id="rId3" Type="http://schemas.openxmlformats.org/officeDocument/2006/relationships/hyperlink" Target="http://yandex.ru/yandsearch?text=%D0%BE%D0%B1%D0%BB%D0%B0%D0%BA%D0%B0+%D0%BA%D1%83%D1%87%D0%B5%D0%B2%D1%8B%D0%B5&amp;lr=2" TargetMode="External"/><Relationship Id="rId7" Type="http://schemas.openxmlformats.org/officeDocument/2006/relationships/hyperlink" Target="http://images.yandex.ru/yandsearch?text=%D1%80%D0%BE%D1%81%D0%B0" TargetMode="External"/><Relationship Id="rId12" Type="http://schemas.openxmlformats.org/officeDocument/2006/relationships/hyperlink" Target="http://images.yandex.ru/yandsearch?text=%D0%B8%D0%BD%D0%B5%D0%B9" TargetMode="External"/><Relationship Id="rId2" Type="http://schemas.openxmlformats.org/officeDocument/2006/relationships/hyperlink" Target="http://images.yandex.ru/yandsearch?text=%D0%BE%D0%B1%D0%BB%D0%B0%D0%BA%D0%B0%20%D0%BA%D1%83%D1%87%D0%B5%D0%B2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1%D0%BB%D0%BE%D0%B8%D1%81%D1%82%D1%8B%D0%B5%20%D0%BE%D0%B1%D0%BB%D0%B0%D0%BA%D0%B0" TargetMode="External"/><Relationship Id="rId11" Type="http://schemas.openxmlformats.org/officeDocument/2006/relationships/hyperlink" Target="http://images.yandex.ru/yandsearch?text=%D0%B8%D0%B7%D0%BC%D0%BE%D1%80%D0%BE%D0%B7%D1%8C" TargetMode="External"/><Relationship Id="rId5" Type="http://schemas.openxmlformats.org/officeDocument/2006/relationships/hyperlink" Target="http://ru.wikipedia.org/wiki/%CF%E5%F0%E8%F1%F2%FB%E5_%EE%E1%EB%E0%EA%E0" TargetMode="External"/><Relationship Id="rId10" Type="http://schemas.openxmlformats.org/officeDocument/2006/relationships/hyperlink" Target="http://ru.wikipedia.org/wiki/%C8%E7%EC%EE%F0%EE%E7%FC" TargetMode="External"/><Relationship Id="rId4" Type="http://schemas.openxmlformats.org/officeDocument/2006/relationships/hyperlink" Target="http://images.yandex.ru/yandsearch?text=%D0%BF%D0%B5%D1%80%D0%B8%D1%81%D1%82%D1%8B%D0%B5%20%D0%BE%D0%B1%D0%BB%D0%B0%D0%BA%D0%B0" TargetMode="External"/><Relationship Id="rId9" Type="http://schemas.openxmlformats.org/officeDocument/2006/relationships/hyperlink" Target="http://yandex.ru/yandsearch?text=%D0%B8%D0%B7%D0%BC%D0%BE%D1%80%D0%BE%D0%B7%D1%8C&amp;lr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80198">
            <a:off x="685800" y="2130425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УДИВИТЕЛЬНЫЕ ЯВЛЕНИЯ ПРИРОДЫ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468052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Облака, роса, туман,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изморозь, иней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masaustu-resimleri.com/d/2821-2/Masa__st__+Resimle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76672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194126371-3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5976.vkontakte.ru/u41818703/148898565/x_e44465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223553" cy="150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1886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Учитель начальных классов </a:t>
            </a:r>
          </a:p>
          <a:p>
            <a:r>
              <a:rPr lang="ru-RU" sz="1200" dirty="0" smtClean="0"/>
              <a:t>Александрова Л.А.</a:t>
            </a:r>
          </a:p>
          <a:p>
            <a:r>
              <a:rPr lang="ru-RU" sz="1200" dirty="0" smtClean="0"/>
              <a:t>МБОУ «СОШ №3 г. Тосно»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86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Использованные интернет </a:t>
            </a:r>
            <a:r>
              <a:rPr lang="ru-RU" dirty="0" err="1" smtClean="0">
                <a:solidFill>
                  <a:srgbClr val="0070C0"/>
                </a:solidFill>
              </a:rPr>
              <a:t>рессурсы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r>
              <a:rPr lang="ru-RU" u="sng" dirty="0">
                <a:hlinkClick r:id="rId2"/>
              </a:rPr>
              <a:t>http://images.yandex.ru/yandsearch?text=%D0%BE%D0%B1%D0%BB%D0%B0%D0%BA%D0%B0%20%D0%BA%D1%83%D1%87%D0%B5%D0%B2%D1%8B%D0%B5</a:t>
            </a:r>
            <a:endParaRPr lang="ru-RU" dirty="0"/>
          </a:p>
          <a:p>
            <a:r>
              <a:rPr lang="ru-RU" u="sng" dirty="0">
                <a:hlinkClick r:id="rId3"/>
              </a:rPr>
              <a:t>http://yandex.ru/yandsearch?text=%D0%BE%D0%B1%D0%BB%D0%B0%D0%BA%D0%B0+%D0%BA%D1%83%D1%87%D0%B5%D0%B2%D1%8B%D0%B5&amp;lr=2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http://images.yandex.ru/yandsearch?text=%D0%BF%D0%B5%D1%80%D0%B8%D1%81%D1%82%D1%8B%D0%B5%20%D0%BE%D0%B1%D0%BB%D0%B0%D0%BA%D0%B0</a:t>
            </a:r>
            <a:endParaRPr lang="ru-RU" dirty="0"/>
          </a:p>
          <a:p>
            <a:r>
              <a:rPr lang="ru-RU" u="sng" dirty="0">
                <a:hlinkClick r:id="rId5"/>
              </a:rPr>
              <a:t>http://ru.wikipedia.org/wiki/%CF%E5%F0%E8%F1%F2%FB%E5_%EE%E1%EB%E0%EA%E0</a:t>
            </a:r>
            <a:endParaRPr lang="ru-RU" dirty="0"/>
          </a:p>
          <a:p>
            <a:r>
              <a:rPr lang="ru-RU" u="sng" dirty="0">
                <a:hlinkClick r:id="rId6"/>
              </a:rPr>
              <a:t>http://images.yandex.ru/yandsearch?text=%D1%81%D0%BB%D0%BE%D0%B8%D1%81%D1%82%D1%8B%D0%B5%20%D0%BE%D0%B1%D0%BB%D0%B0%D0%BA%D0%B0</a:t>
            </a:r>
            <a:r>
              <a:rPr lang="ru-RU" dirty="0"/>
              <a:t> </a:t>
            </a:r>
          </a:p>
          <a:p>
            <a:r>
              <a:rPr lang="ru-RU" u="sng" dirty="0">
                <a:hlinkClick r:id="rId7"/>
              </a:rPr>
              <a:t>http://images.yandex.ru/yandsearch?text=%D1%80%D0%BE%D1%81%D0%B0</a:t>
            </a:r>
            <a:endParaRPr lang="ru-RU" dirty="0"/>
          </a:p>
          <a:p>
            <a:r>
              <a:rPr lang="ru-RU" u="sng" dirty="0">
                <a:hlinkClick r:id="rId8"/>
              </a:rPr>
              <a:t>http://images.yandex.ru/yandsearch?text=%D1%82%D1%83%D0%BC%D0%B0%D0%BD</a:t>
            </a:r>
            <a:endParaRPr lang="ru-RU" dirty="0"/>
          </a:p>
          <a:p>
            <a:r>
              <a:rPr lang="ru-RU" u="sng" dirty="0">
                <a:hlinkClick r:id="rId9"/>
              </a:rPr>
              <a:t>http://yandex.ru/yandsearch?text=%D0%B8%D0%B7%D0%BC%D0%BE%D1%80%D0%BE%D0%B7%D1%8C&amp;lr=2</a:t>
            </a:r>
            <a:endParaRPr lang="ru-RU" dirty="0"/>
          </a:p>
          <a:p>
            <a:r>
              <a:rPr lang="ru-RU" u="sng" dirty="0">
                <a:hlinkClick r:id="rId10"/>
              </a:rPr>
              <a:t>http://ru.wikipedia.org/wiki/%C8%E7%EC%EE%F0%EE%E7%FC</a:t>
            </a:r>
            <a:endParaRPr lang="ru-RU" dirty="0"/>
          </a:p>
          <a:p>
            <a:r>
              <a:rPr lang="ru-RU" u="sng" dirty="0">
                <a:hlinkClick r:id="rId11"/>
              </a:rPr>
              <a:t>http://images.yandex.ru/yandsearch?text=%D0%B8%D0%B7%D0%BC%D0%BE%D1%80%D0%BE%D0%B7%D1%8C</a:t>
            </a:r>
            <a:endParaRPr lang="ru-RU" dirty="0"/>
          </a:p>
          <a:p>
            <a:r>
              <a:rPr lang="ru-RU" u="sng" dirty="0">
                <a:hlinkClick r:id="rId12"/>
              </a:rPr>
              <a:t>http://images.yandex.ru/yandsearch?text=%D0%B8%D0%BD%D0%B5%D0%B9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5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ОБЛАКА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0" y="1195388"/>
            <a:ext cx="8229600" cy="51419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кучевые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перистые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слоистые                                  </a:t>
            </a:r>
          </a:p>
          <a:p>
            <a:pPr marL="2286000" lvl="5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1" y="1052736"/>
            <a:ext cx="2464863" cy="15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3953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9677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3624" y="3558435"/>
            <a:ext cx="3136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Облака состоят из мельчайших  капель  воды </a:t>
            </a:r>
          </a:p>
          <a:p>
            <a:r>
              <a:rPr lang="ru-RU" sz="3200" dirty="0" smtClean="0"/>
              <a:t>и/или кристаллов  льда </a:t>
            </a:r>
          </a:p>
        </p:txBody>
      </p:sp>
    </p:spTree>
    <p:extLst>
      <p:ext uri="{BB962C8B-B14F-4D97-AF65-F5344CB8AC3E}">
        <p14:creationId xmlns:p14="http://schemas.microsoft.com/office/powerpoint/2010/main" val="12153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Кучевые облака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>
            <a:normAutofit/>
          </a:bodyPr>
          <a:lstStyle/>
          <a:p>
            <a:r>
              <a:rPr lang="ru-RU" b="1" dirty="0" smtClean="0"/>
              <a:t>Кучевые облака</a:t>
            </a:r>
            <a:r>
              <a:rPr lang="ru-RU" dirty="0" smtClean="0"/>
              <a:t>  — плотные, днём ярко-белые облака.</a:t>
            </a:r>
          </a:p>
          <a:p>
            <a:r>
              <a:rPr lang="ru-RU" dirty="0" smtClean="0"/>
              <a:t>Образуются  на разной высоте, но не более 10 км</a:t>
            </a:r>
          </a:p>
          <a:p>
            <a:r>
              <a:rPr lang="ru-RU" dirty="0" smtClean="0"/>
              <a:t>Видны чаще всего в тёплое время года</a:t>
            </a:r>
          </a:p>
          <a:p>
            <a:r>
              <a:rPr lang="ru-RU" dirty="0" smtClean="0"/>
              <a:t>Обычно образуются в середине дня, а к вечеру рассеиваются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4625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68" y="3449247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59259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Перистые  облака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Перистые облака -раздельные, тонкие, нитеобразные облака в виде белых тонких волокон или чуть сероватых вытянутых гряд и клочьев, часто имеющие вид бородки пера, обыкновенно белого цвета</a:t>
            </a:r>
          </a:p>
          <a:p>
            <a:r>
              <a:rPr lang="ru-RU" sz="2400" dirty="0" smtClean="0"/>
              <a:t>Образуются на высоте 10-12 км </a:t>
            </a:r>
          </a:p>
          <a:p>
            <a:r>
              <a:rPr lang="ru-RU" sz="2400" dirty="0" smtClean="0"/>
              <a:t>Состоят из кристалликов льда</a:t>
            </a:r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217752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04737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92" y="4725144"/>
            <a:ext cx="24732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лоистые  облака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Слоистые облака – это </a:t>
            </a:r>
            <a:r>
              <a:rPr lang="ru-RU" dirty="0" err="1" smtClean="0"/>
              <a:t>сполошной</a:t>
            </a:r>
            <a:r>
              <a:rPr lang="ru-RU" dirty="0" smtClean="0"/>
              <a:t>, однородный, серый, </a:t>
            </a:r>
            <a:r>
              <a:rPr lang="ru-RU" dirty="0" err="1" smtClean="0"/>
              <a:t>низконависающий</a:t>
            </a:r>
            <a:r>
              <a:rPr lang="ru-RU" dirty="0" smtClean="0"/>
              <a:t> покров,</a:t>
            </a:r>
          </a:p>
          <a:p>
            <a:r>
              <a:rPr lang="ru-RU" dirty="0" smtClean="0"/>
              <a:t> обычно дают моросящие осадки,</a:t>
            </a:r>
          </a:p>
          <a:p>
            <a:r>
              <a:rPr lang="ru-RU" dirty="0" smtClean="0"/>
              <a:t> могут простираться до видимого горизонта,</a:t>
            </a:r>
          </a:p>
          <a:p>
            <a:r>
              <a:rPr lang="ru-RU" dirty="0" smtClean="0"/>
              <a:t>образуются на высоте   1-2 км,</a:t>
            </a:r>
          </a:p>
          <a:p>
            <a:r>
              <a:rPr lang="ru-RU" dirty="0" smtClean="0"/>
              <a:t>состоят из капелек воды, но могут содержать и кристаллики льда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874"/>
            <a:ext cx="2611583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27" y="2996952"/>
            <a:ext cx="2408625" cy="16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4" y="4653136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капли воды на поверхности почвы и растений</a:t>
            </a:r>
          </a:p>
          <a:p>
            <a:r>
              <a:rPr lang="ru-RU" dirty="0" smtClean="0"/>
              <a:t>Образуется из  невидимого водяного пара, который находится в воздухе.</a:t>
            </a:r>
          </a:p>
          <a:p>
            <a:r>
              <a:rPr lang="ru-RU" dirty="0" smtClean="0"/>
              <a:t>Ночью было тепло, к утру похолодало, и водяной пар превратился в капли воды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2124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4110"/>
            <a:ext cx="2414649" cy="17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" y="4293096"/>
            <a:ext cx="26282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2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Туман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скопление в воздухе над поверхностью земли мельчайших капелек воды</a:t>
            </a:r>
          </a:p>
          <a:p>
            <a:r>
              <a:rPr lang="ru-RU" dirty="0" smtClean="0"/>
              <a:t>Образуется в местах, где над поверхностью земли скапливается много водяного пара</a:t>
            </a:r>
          </a:p>
          <a:p>
            <a:r>
              <a:rPr lang="ru-RU" dirty="0" smtClean="0"/>
              <a:t>При понижении температуры пар охлаждается и превращается в воду, мелкие капельки которой висят в воздухе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996952"/>
            <a:ext cx="25615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6437"/>
            <a:ext cx="24842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Изморозь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Вид  атмосферных осадков, представляет собой кристаллические или зернистые отложения льда на тонких и длинных предметах (ветвях деревьев, проводах) при влажной морозной погоде.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4"/>
            <a:ext cx="2281436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22634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8" y="4483007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1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Иней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Вид  твёрдых атмосферных осадков. Представляет собой тонкий слой кристаллического льда различной мощности,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6307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216408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3244"/>
            <a:ext cx="2365264" cy="177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78" y="4653136"/>
            <a:ext cx="21122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311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УДИВИТЕЛЬНЫЕ ЯВЛЕНИЯ ПРИРОДЫ</vt:lpstr>
      <vt:lpstr>ОБЛАКА</vt:lpstr>
      <vt:lpstr>Кучевые облака</vt:lpstr>
      <vt:lpstr>Перистые  облака</vt:lpstr>
      <vt:lpstr>Слоистые  облака</vt:lpstr>
      <vt:lpstr>Роса </vt:lpstr>
      <vt:lpstr>Туман </vt:lpstr>
      <vt:lpstr>Изморозь </vt:lpstr>
      <vt:lpstr>Иней </vt:lpstr>
      <vt:lpstr>Использованные интернет рессурсы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ЯВЛЕНИЯ ПРИРОДЫ</dc:title>
  <dc:creator>ммм</dc:creator>
  <cp:lastModifiedBy>лариса</cp:lastModifiedBy>
  <cp:revision>15</cp:revision>
  <dcterms:created xsi:type="dcterms:W3CDTF">2012-10-18T17:04:13Z</dcterms:created>
  <dcterms:modified xsi:type="dcterms:W3CDTF">2014-11-24T20:46:09Z</dcterms:modified>
</cp:coreProperties>
</file>