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AED2F-B868-4779-BFEC-439620D5B01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3898BA-276B-4A6A-89F7-F8C836A7D5AD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 smtClean="0"/>
            <a:t>Звуки </a:t>
          </a:r>
          <a:endParaRPr lang="ru-RU" b="1" dirty="0"/>
        </a:p>
      </dgm:t>
    </dgm:pt>
    <dgm:pt modelId="{1B87C787-63CD-4311-BE76-C3B908760A3B}" type="parTrans" cxnId="{CF694E88-3E0A-4EC7-AEB4-154CF4BD2D8B}">
      <dgm:prSet/>
      <dgm:spPr/>
      <dgm:t>
        <a:bodyPr/>
        <a:lstStyle/>
        <a:p>
          <a:endParaRPr lang="ru-RU" b="1"/>
        </a:p>
      </dgm:t>
    </dgm:pt>
    <dgm:pt modelId="{AD23C9C3-6487-4751-9F14-0CB4C25FF5AE}" type="sibTrans" cxnId="{CF694E88-3E0A-4EC7-AEB4-154CF4BD2D8B}">
      <dgm:prSet/>
      <dgm:spPr/>
      <dgm:t>
        <a:bodyPr/>
        <a:lstStyle/>
        <a:p>
          <a:endParaRPr lang="ru-RU" b="1"/>
        </a:p>
      </dgm:t>
    </dgm:pt>
    <dgm:pt modelId="{31C1B1F7-E8F0-48BB-8474-0751C8E08C0B}">
      <dgm:prSet phldrT="[Текст]"/>
      <dgm:spPr>
        <a:solidFill>
          <a:srgbClr val="FF5050"/>
        </a:solidFill>
      </dgm:spPr>
      <dgm:t>
        <a:bodyPr/>
        <a:lstStyle/>
        <a:p>
          <a:r>
            <a:rPr lang="ru-RU" b="1" dirty="0" smtClean="0"/>
            <a:t>а о у ы э и  </a:t>
          </a:r>
          <a:endParaRPr lang="ru-RU" b="1" dirty="0"/>
        </a:p>
      </dgm:t>
    </dgm:pt>
    <dgm:pt modelId="{BD11BECA-BA61-40EC-A057-F766D4676325}" type="parTrans" cxnId="{C843A40C-F7C0-4AA0-AE4F-5A8B83CF319C}">
      <dgm:prSet/>
      <dgm:spPr/>
      <dgm:t>
        <a:bodyPr/>
        <a:lstStyle/>
        <a:p>
          <a:endParaRPr lang="ru-RU" b="1"/>
        </a:p>
      </dgm:t>
    </dgm:pt>
    <dgm:pt modelId="{5DE8D6C8-077F-4A9F-B6C2-AE8FA5385D87}" type="sibTrans" cxnId="{C843A40C-F7C0-4AA0-AE4F-5A8B83CF319C}">
      <dgm:prSet/>
      <dgm:spPr/>
      <dgm:t>
        <a:bodyPr/>
        <a:lstStyle/>
        <a:p>
          <a:endParaRPr lang="ru-RU" b="1"/>
        </a:p>
      </dgm:t>
    </dgm:pt>
    <dgm:pt modelId="{0184FEEC-7450-4125-A87B-84887366C297}">
      <dgm:prSet phldrT="[Текст]"/>
      <dgm:spPr>
        <a:solidFill>
          <a:srgbClr val="FF5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ударные</a:t>
          </a:r>
          <a:endParaRPr lang="ru-RU" b="1" dirty="0">
            <a:solidFill>
              <a:schemeClr val="tx1"/>
            </a:solidFill>
          </a:endParaRPr>
        </a:p>
      </dgm:t>
    </dgm:pt>
    <dgm:pt modelId="{09DEB63E-A026-48E9-8EE9-BBD5297EEA10}" type="parTrans" cxnId="{8AAFD7F7-E454-42D7-801B-9D5060019EB5}">
      <dgm:prSet/>
      <dgm:spPr/>
      <dgm:t>
        <a:bodyPr/>
        <a:lstStyle/>
        <a:p>
          <a:endParaRPr lang="ru-RU" b="1"/>
        </a:p>
      </dgm:t>
    </dgm:pt>
    <dgm:pt modelId="{FBB91D8C-1064-4798-9D8C-ABE5A4119F17}" type="sibTrans" cxnId="{8AAFD7F7-E454-42D7-801B-9D5060019EB5}">
      <dgm:prSet/>
      <dgm:spPr/>
      <dgm:t>
        <a:bodyPr/>
        <a:lstStyle/>
        <a:p>
          <a:endParaRPr lang="ru-RU" b="1"/>
        </a:p>
      </dgm:t>
    </dgm:pt>
    <dgm:pt modelId="{18033479-35EF-40E7-810A-F7B2993ADA2F}">
      <dgm:prSet phldrT="[Текст]"/>
      <dgm:spPr>
        <a:solidFill>
          <a:srgbClr val="FF5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безударные</a:t>
          </a:r>
          <a:endParaRPr lang="ru-RU" b="1" dirty="0">
            <a:solidFill>
              <a:schemeClr val="tx1"/>
            </a:solidFill>
          </a:endParaRPr>
        </a:p>
      </dgm:t>
    </dgm:pt>
    <dgm:pt modelId="{AA7E58EF-864B-427F-BF20-BAAAE4737125}" type="parTrans" cxnId="{0FD52795-60B3-41EA-8209-28B03362671E}">
      <dgm:prSet/>
      <dgm:spPr/>
      <dgm:t>
        <a:bodyPr/>
        <a:lstStyle/>
        <a:p>
          <a:endParaRPr lang="ru-RU" b="1"/>
        </a:p>
      </dgm:t>
    </dgm:pt>
    <dgm:pt modelId="{A27A09D9-ED4C-4A4A-B76A-4F6CF7D4A659}" type="sibTrans" cxnId="{0FD52795-60B3-41EA-8209-28B03362671E}">
      <dgm:prSet/>
      <dgm:spPr/>
      <dgm:t>
        <a:bodyPr/>
        <a:lstStyle/>
        <a:p>
          <a:endParaRPr lang="ru-RU" b="1"/>
        </a:p>
      </dgm:t>
    </dgm:pt>
    <dgm:pt modelId="{3E1068FB-BA65-4A6A-98D2-54A3B8430297}">
      <dgm:prSet phldrT="[Текст]"/>
      <dgm:spPr/>
      <dgm:t>
        <a:bodyPr/>
        <a:lstStyle/>
        <a:p>
          <a:r>
            <a:rPr lang="ru-RU" b="1" dirty="0" smtClean="0"/>
            <a:t>Согласные </a:t>
          </a:r>
          <a:endParaRPr lang="ru-RU" b="1" dirty="0"/>
        </a:p>
      </dgm:t>
    </dgm:pt>
    <dgm:pt modelId="{4467A821-E869-4B86-BBBB-C981B82A40C1}" type="parTrans" cxnId="{0F86E128-8A69-443F-B314-0F4EAB32B122}">
      <dgm:prSet/>
      <dgm:spPr/>
      <dgm:t>
        <a:bodyPr/>
        <a:lstStyle/>
        <a:p>
          <a:endParaRPr lang="ru-RU" b="1"/>
        </a:p>
      </dgm:t>
    </dgm:pt>
    <dgm:pt modelId="{E31BAFCD-5B95-4A40-A2B2-0781616F663F}" type="sibTrans" cxnId="{0F86E128-8A69-443F-B314-0F4EAB32B122}">
      <dgm:prSet/>
      <dgm:spPr/>
      <dgm:t>
        <a:bodyPr/>
        <a:lstStyle/>
        <a:p>
          <a:endParaRPr lang="ru-RU" b="1"/>
        </a:p>
      </dgm:t>
    </dgm:pt>
    <dgm:pt modelId="{0D5C9C65-BBBE-4864-92E7-36022149F3A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Парные звонкие: </a:t>
          </a:r>
        </a:p>
        <a:p>
          <a:r>
            <a:rPr lang="ru-RU" sz="2800" b="1" dirty="0" smtClean="0">
              <a:solidFill>
                <a:schemeClr val="tx1"/>
              </a:solidFill>
            </a:rPr>
            <a:t>б в г д ж з </a:t>
          </a:r>
          <a:endParaRPr lang="ru-RU" sz="2800" b="1" dirty="0">
            <a:solidFill>
              <a:schemeClr val="tx1"/>
            </a:solidFill>
          </a:endParaRPr>
        </a:p>
      </dgm:t>
    </dgm:pt>
    <dgm:pt modelId="{32D641F3-F167-47C1-AADF-27CEC0D89C8C}" type="parTrans" cxnId="{194391EF-77BC-41A6-B1F2-40B2067D4643}">
      <dgm:prSet/>
      <dgm:spPr/>
      <dgm:t>
        <a:bodyPr/>
        <a:lstStyle/>
        <a:p>
          <a:endParaRPr lang="ru-RU" b="1"/>
        </a:p>
      </dgm:t>
    </dgm:pt>
    <dgm:pt modelId="{20662F88-D86A-4B99-89D4-A6D7979C5253}" type="sibTrans" cxnId="{194391EF-77BC-41A6-B1F2-40B2067D4643}">
      <dgm:prSet/>
      <dgm:spPr/>
      <dgm:t>
        <a:bodyPr/>
        <a:lstStyle/>
        <a:p>
          <a:endParaRPr lang="ru-RU" b="1"/>
        </a:p>
      </dgm:t>
    </dgm:pt>
    <dgm:pt modelId="{B7B3AE0A-5528-4B3F-8068-8D4CD27475F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Парные глухие: </a:t>
          </a:r>
        </a:p>
        <a:p>
          <a:r>
            <a:rPr lang="ru-RU" sz="2800" b="1" dirty="0" smtClean="0">
              <a:solidFill>
                <a:schemeClr val="tx1"/>
              </a:solidFill>
            </a:rPr>
            <a:t>п ф к т ш с </a:t>
          </a:r>
          <a:endParaRPr lang="ru-RU" sz="2800" b="1" dirty="0">
            <a:solidFill>
              <a:schemeClr val="tx1"/>
            </a:solidFill>
          </a:endParaRPr>
        </a:p>
      </dgm:t>
    </dgm:pt>
    <dgm:pt modelId="{4DF984DA-4071-4505-88DE-80CCBD2537D6}" type="parTrans" cxnId="{F9FA40D5-C5D4-4683-8982-983ACEF65542}">
      <dgm:prSet/>
      <dgm:spPr/>
      <dgm:t>
        <a:bodyPr/>
        <a:lstStyle/>
        <a:p>
          <a:endParaRPr lang="ru-RU" b="1"/>
        </a:p>
      </dgm:t>
    </dgm:pt>
    <dgm:pt modelId="{C71BF670-BF5D-4B9E-9945-13AD0CE0383E}" type="sibTrans" cxnId="{F9FA40D5-C5D4-4683-8982-983ACEF65542}">
      <dgm:prSet/>
      <dgm:spPr/>
      <dgm:t>
        <a:bodyPr/>
        <a:lstStyle/>
        <a:p>
          <a:endParaRPr lang="ru-RU" b="1"/>
        </a:p>
      </dgm:t>
    </dgm:pt>
    <dgm:pt modelId="{6AA16203-DFD2-439F-94EB-E43DB41B8F3E}">
      <dgm:prSet/>
      <dgm:spPr>
        <a:solidFill>
          <a:srgbClr val="FF0000"/>
        </a:solidFill>
      </dgm:spPr>
      <dgm:t>
        <a:bodyPr/>
        <a:lstStyle/>
        <a:p>
          <a:r>
            <a:rPr lang="ru-RU" b="1" dirty="0" smtClean="0"/>
            <a:t>Гласные </a:t>
          </a:r>
          <a:endParaRPr lang="ru-RU" b="1" dirty="0"/>
        </a:p>
      </dgm:t>
    </dgm:pt>
    <dgm:pt modelId="{70DFE94D-CDBF-4E95-92E2-B672FFDF7D83}" type="parTrans" cxnId="{CF6862B2-4C9F-4F7F-BE72-EA868ED28756}">
      <dgm:prSet/>
      <dgm:spPr/>
      <dgm:t>
        <a:bodyPr/>
        <a:lstStyle/>
        <a:p>
          <a:endParaRPr lang="ru-RU" b="1"/>
        </a:p>
      </dgm:t>
    </dgm:pt>
    <dgm:pt modelId="{B2771082-CFFA-4344-922D-9C4F375BF688}" type="sibTrans" cxnId="{CF6862B2-4C9F-4F7F-BE72-EA868ED28756}">
      <dgm:prSet/>
      <dgm:spPr/>
      <dgm:t>
        <a:bodyPr/>
        <a:lstStyle/>
        <a:p>
          <a:endParaRPr lang="ru-RU" b="1"/>
        </a:p>
      </dgm:t>
    </dgm:pt>
    <dgm:pt modelId="{2CEAAA75-0543-4202-BDF0-947D1921FA56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100" b="1" dirty="0" smtClean="0">
              <a:solidFill>
                <a:srgbClr val="002060"/>
              </a:solidFill>
            </a:rPr>
            <a:t>Сонорные – самые звонкие:</a:t>
          </a:r>
        </a:p>
        <a:p>
          <a:r>
            <a:rPr lang="ru-RU" sz="2800" b="1" dirty="0" smtClean="0">
              <a:solidFill>
                <a:schemeClr val="tx1"/>
              </a:solidFill>
            </a:rPr>
            <a:t>л м н р й </a:t>
          </a:r>
          <a:endParaRPr lang="ru-RU" sz="2800" b="1" dirty="0">
            <a:solidFill>
              <a:schemeClr val="tx1"/>
            </a:solidFill>
          </a:endParaRPr>
        </a:p>
      </dgm:t>
    </dgm:pt>
    <dgm:pt modelId="{F954B38F-7A9D-494D-AD5E-57DB527B412B}" type="parTrans" cxnId="{4E9AEA35-98FA-4699-A4C6-0E44CD019931}">
      <dgm:prSet/>
      <dgm:spPr/>
      <dgm:t>
        <a:bodyPr/>
        <a:lstStyle/>
        <a:p>
          <a:endParaRPr lang="ru-RU" b="1"/>
        </a:p>
      </dgm:t>
    </dgm:pt>
    <dgm:pt modelId="{1EAD4B8A-A429-4B04-9435-4AD0B2901A22}" type="sibTrans" cxnId="{4E9AEA35-98FA-4699-A4C6-0E44CD019931}">
      <dgm:prSet/>
      <dgm:spPr/>
      <dgm:t>
        <a:bodyPr/>
        <a:lstStyle/>
        <a:p>
          <a:endParaRPr lang="ru-RU" b="1"/>
        </a:p>
      </dgm:t>
    </dgm:pt>
    <dgm:pt modelId="{196C952D-8E9C-490F-BE7A-AE62D8BB8B85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100" b="1" dirty="0" smtClean="0">
              <a:solidFill>
                <a:srgbClr val="002060"/>
              </a:solidFill>
            </a:rPr>
            <a:t>Всегда мягкие: </a:t>
          </a:r>
          <a:r>
            <a:rPr lang="ru-RU" sz="2800" b="1" dirty="0" smtClean="0">
              <a:solidFill>
                <a:schemeClr val="tx1"/>
              </a:solidFill>
            </a:rPr>
            <a:t>ч щ й</a:t>
          </a:r>
        </a:p>
        <a:p>
          <a:r>
            <a:rPr lang="ru-RU" sz="2100" b="1" dirty="0" smtClean="0">
              <a:solidFill>
                <a:srgbClr val="002060"/>
              </a:solidFill>
            </a:rPr>
            <a:t>Всегда твёрдые: </a:t>
          </a:r>
          <a:r>
            <a:rPr lang="ru-RU" sz="2800" b="1" dirty="0" smtClean="0">
              <a:solidFill>
                <a:schemeClr val="tx1"/>
              </a:solidFill>
            </a:rPr>
            <a:t>ж ш ц</a:t>
          </a:r>
          <a:endParaRPr lang="ru-RU" sz="2800" b="1" dirty="0">
            <a:solidFill>
              <a:schemeClr val="tx1"/>
            </a:solidFill>
          </a:endParaRPr>
        </a:p>
      </dgm:t>
    </dgm:pt>
    <dgm:pt modelId="{5685C7DA-D3B6-4578-9E73-6A680F99896E}" type="parTrans" cxnId="{1D8C92CD-BAC2-4353-B8DF-C48EBB4E242B}">
      <dgm:prSet/>
      <dgm:spPr/>
      <dgm:t>
        <a:bodyPr/>
        <a:lstStyle/>
        <a:p>
          <a:endParaRPr lang="ru-RU" b="1"/>
        </a:p>
      </dgm:t>
    </dgm:pt>
    <dgm:pt modelId="{01964BC8-B9DD-4981-98C2-F5CDE72D3CEC}" type="sibTrans" cxnId="{1D8C92CD-BAC2-4353-B8DF-C48EBB4E242B}">
      <dgm:prSet/>
      <dgm:spPr/>
      <dgm:t>
        <a:bodyPr/>
        <a:lstStyle/>
        <a:p>
          <a:endParaRPr lang="ru-RU" b="1"/>
        </a:p>
      </dgm:t>
    </dgm:pt>
    <dgm:pt modelId="{52094112-B6F5-4AB6-BA37-E8033E1072C3}" type="pres">
      <dgm:prSet presAssocID="{894AED2F-B868-4779-BFEC-439620D5B0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8D99FCF-A0DC-4AFE-9292-79B42E0DCFD0}" type="pres">
      <dgm:prSet presAssocID="{E93898BA-276B-4A6A-89F7-F8C836A7D5AD}" presName="root1" presStyleCnt="0"/>
      <dgm:spPr/>
    </dgm:pt>
    <dgm:pt modelId="{9E410A89-3BA2-4ED3-AFDB-A4C1FDE37466}" type="pres">
      <dgm:prSet presAssocID="{E93898BA-276B-4A6A-89F7-F8C836A7D5AD}" presName="LevelOneTextNode" presStyleLbl="node0" presStyleIdx="0" presStyleCnt="1" custScaleX="49358" custScaleY="54483">
        <dgm:presLayoutVars>
          <dgm:chPref val="3"/>
        </dgm:presLayoutVars>
      </dgm:prSet>
      <dgm:spPr/>
    </dgm:pt>
    <dgm:pt modelId="{C4FB4CAB-D87B-47ED-848D-6C871A292CC3}" type="pres">
      <dgm:prSet presAssocID="{E93898BA-276B-4A6A-89F7-F8C836A7D5AD}" presName="level2hierChild" presStyleCnt="0"/>
      <dgm:spPr/>
    </dgm:pt>
    <dgm:pt modelId="{8E9405F2-07EE-4E51-B875-AC0388B198F2}" type="pres">
      <dgm:prSet presAssocID="{70DFE94D-CDBF-4E95-92E2-B672FFDF7D83}" presName="conn2-1" presStyleLbl="parChTrans1D2" presStyleIdx="0" presStyleCnt="2"/>
      <dgm:spPr/>
    </dgm:pt>
    <dgm:pt modelId="{D4AB5CCD-DB2B-47FA-9FF6-1B24B9FEF7E2}" type="pres">
      <dgm:prSet presAssocID="{70DFE94D-CDBF-4E95-92E2-B672FFDF7D83}" presName="connTx" presStyleLbl="parChTrans1D2" presStyleIdx="0" presStyleCnt="2"/>
      <dgm:spPr/>
    </dgm:pt>
    <dgm:pt modelId="{A9ACA998-C377-4C4A-959B-6A5DEFE63951}" type="pres">
      <dgm:prSet presAssocID="{6AA16203-DFD2-439F-94EB-E43DB41B8F3E}" presName="root2" presStyleCnt="0"/>
      <dgm:spPr/>
    </dgm:pt>
    <dgm:pt modelId="{7E24C6DF-13EA-4C87-A3B9-803681421B02}" type="pres">
      <dgm:prSet presAssocID="{6AA16203-DFD2-439F-94EB-E43DB41B8F3E}" presName="LevelTwoTextNode" presStyleLbl="node2" presStyleIdx="0" presStyleCnt="2">
        <dgm:presLayoutVars>
          <dgm:chPref val="3"/>
        </dgm:presLayoutVars>
      </dgm:prSet>
      <dgm:spPr/>
    </dgm:pt>
    <dgm:pt modelId="{9C292113-B780-41E1-AC22-4C5043E4B3AB}" type="pres">
      <dgm:prSet presAssocID="{6AA16203-DFD2-439F-94EB-E43DB41B8F3E}" presName="level3hierChild" presStyleCnt="0"/>
      <dgm:spPr/>
    </dgm:pt>
    <dgm:pt modelId="{E559318D-8512-4DEE-9999-428DA975971D}" type="pres">
      <dgm:prSet presAssocID="{BD11BECA-BA61-40EC-A057-F766D4676325}" presName="conn2-1" presStyleLbl="parChTrans1D3" presStyleIdx="0" presStyleCnt="5"/>
      <dgm:spPr/>
    </dgm:pt>
    <dgm:pt modelId="{C9AA40A2-5F87-4326-AA34-383CDDC1C580}" type="pres">
      <dgm:prSet presAssocID="{BD11BECA-BA61-40EC-A057-F766D4676325}" presName="connTx" presStyleLbl="parChTrans1D3" presStyleIdx="0" presStyleCnt="5"/>
      <dgm:spPr/>
    </dgm:pt>
    <dgm:pt modelId="{9947CF3B-2B46-459D-A9FA-A7CFC919A5D0}" type="pres">
      <dgm:prSet presAssocID="{31C1B1F7-E8F0-48BB-8474-0751C8E08C0B}" presName="root2" presStyleCnt="0"/>
      <dgm:spPr/>
    </dgm:pt>
    <dgm:pt modelId="{7FCAF93C-FEB9-462A-8528-A18AD317EFEF}" type="pres">
      <dgm:prSet presAssocID="{31C1B1F7-E8F0-48BB-8474-0751C8E08C0B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474FEF-A8FE-4963-BFA6-824C8E6FAA61}" type="pres">
      <dgm:prSet presAssocID="{31C1B1F7-E8F0-48BB-8474-0751C8E08C0B}" presName="level3hierChild" presStyleCnt="0"/>
      <dgm:spPr/>
    </dgm:pt>
    <dgm:pt modelId="{D39DE477-6061-4D97-91CA-63C5E03F6F95}" type="pres">
      <dgm:prSet presAssocID="{09DEB63E-A026-48E9-8EE9-BBD5297EEA10}" presName="conn2-1" presStyleLbl="parChTrans1D4" presStyleIdx="0" presStyleCnt="2"/>
      <dgm:spPr/>
    </dgm:pt>
    <dgm:pt modelId="{92FD3D3A-3377-4669-91D3-78D921247B40}" type="pres">
      <dgm:prSet presAssocID="{09DEB63E-A026-48E9-8EE9-BBD5297EEA10}" presName="connTx" presStyleLbl="parChTrans1D4" presStyleIdx="0" presStyleCnt="2"/>
      <dgm:spPr/>
    </dgm:pt>
    <dgm:pt modelId="{252A1970-C4A9-46E1-A10F-4E77A059012C}" type="pres">
      <dgm:prSet presAssocID="{0184FEEC-7450-4125-A87B-84887366C297}" presName="root2" presStyleCnt="0"/>
      <dgm:spPr/>
    </dgm:pt>
    <dgm:pt modelId="{0EF7F356-4284-4B56-B0CE-130EF21BE236}" type="pres">
      <dgm:prSet presAssocID="{0184FEEC-7450-4125-A87B-84887366C297}" presName="LevelTwoTextNode" presStyleLbl="node4" presStyleIdx="0" presStyleCnt="2">
        <dgm:presLayoutVars>
          <dgm:chPref val="3"/>
        </dgm:presLayoutVars>
      </dgm:prSet>
      <dgm:spPr/>
    </dgm:pt>
    <dgm:pt modelId="{2DD74F96-A252-4344-AA2E-B18168DEA75D}" type="pres">
      <dgm:prSet presAssocID="{0184FEEC-7450-4125-A87B-84887366C297}" presName="level3hierChild" presStyleCnt="0"/>
      <dgm:spPr/>
    </dgm:pt>
    <dgm:pt modelId="{C82A206F-7EF9-477E-83B1-F8AD8FFF4250}" type="pres">
      <dgm:prSet presAssocID="{AA7E58EF-864B-427F-BF20-BAAAE4737125}" presName="conn2-1" presStyleLbl="parChTrans1D4" presStyleIdx="1" presStyleCnt="2"/>
      <dgm:spPr/>
    </dgm:pt>
    <dgm:pt modelId="{311A260F-B6DB-4843-A976-9A62F8519DBD}" type="pres">
      <dgm:prSet presAssocID="{AA7E58EF-864B-427F-BF20-BAAAE4737125}" presName="connTx" presStyleLbl="parChTrans1D4" presStyleIdx="1" presStyleCnt="2"/>
      <dgm:spPr/>
    </dgm:pt>
    <dgm:pt modelId="{045832F8-F77C-44E9-8321-636A32CB7024}" type="pres">
      <dgm:prSet presAssocID="{18033479-35EF-40E7-810A-F7B2993ADA2F}" presName="root2" presStyleCnt="0"/>
      <dgm:spPr/>
    </dgm:pt>
    <dgm:pt modelId="{8229B887-E942-4A1D-A707-C5C5574C1926}" type="pres">
      <dgm:prSet presAssocID="{18033479-35EF-40E7-810A-F7B2993ADA2F}" presName="LevelTwoTextNode" presStyleLbl="node4" presStyleIdx="1" presStyleCnt="2">
        <dgm:presLayoutVars>
          <dgm:chPref val="3"/>
        </dgm:presLayoutVars>
      </dgm:prSet>
      <dgm:spPr/>
    </dgm:pt>
    <dgm:pt modelId="{39F04333-A560-4C32-BDE4-5F101CD3A7DF}" type="pres">
      <dgm:prSet presAssocID="{18033479-35EF-40E7-810A-F7B2993ADA2F}" presName="level3hierChild" presStyleCnt="0"/>
      <dgm:spPr/>
    </dgm:pt>
    <dgm:pt modelId="{73CBB3BA-0385-489E-B789-D460336ACE2B}" type="pres">
      <dgm:prSet presAssocID="{4467A821-E869-4B86-BBBB-C981B82A40C1}" presName="conn2-1" presStyleLbl="parChTrans1D2" presStyleIdx="1" presStyleCnt="2"/>
      <dgm:spPr/>
    </dgm:pt>
    <dgm:pt modelId="{B56E8761-D319-4560-91C8-47F13C3647D3}" type="pres">
      <dgm:prSet presAssocID="{4467A821-E869-4B86-BBBB-C981B82A40C1}" presName="connTx" presStyleLbl="parChTrans1D2" presStyleIdx="1" presStyleCnt="2"/>
      <dgm:spPr/>
    </dgm:pt>
    <dgm:pt modelId="{56C1AE0D-4E60-479A-8D17-8B08C1D33A14}" type="pres">
      <dgm:prSet presAssocID="{3E1068FB-BA65-4A6A-98D2-54A3B8430297}" presName="root2" presStyleCnt="0"/>
      <dgm:spPr/>
    </dgm:pt>
    <dgm:pt modelId="{9784EAA0-5F09-4490-BFF4-F3AAD54CF79E}" type="pres">
      <dgm:prSet presAssocID="{3E1068FB-BA65-4A6A-98D2-54A3B843029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B3C170-5B84-4D06-99B2-1F3585D63D9C}" type="pres">
      <dgm:prSet presAssocID="{3E1068FB-BA65-4A6A-98D2-54A3B8430297}" presName="level3hierChild" presStyleCnt="0"/>
      <dgm:spPr/>
    </dgm:pt>
    <dgm:pt modelId="{C1794487-EBDA-4FAC-B686-CD003B39F140}" type="pres">
      <dgm:prSet presAssocID="{32D641F3-F167-47C1-AADF-27CEC0D89C8C}" presName="conn2-1" presStyleLbl="parChTrans1D3" presStyleIdx="1" presStyleCnt="5"/>
      <dgm:spPr/>
    </dgm:pt>
    <dgm:pt modelId="{331FCD78-ACAE-43EF-BA5C-802CA2783581}" type="pres">
      <dgm:prSet presAssocID="{32D641F3-F167-47C1-AADF-27CEC0D89C8C}" presName="connTx" presStyleLbl="parChTrans1D3" presStyleIdx="1" presStyleCnt="5"/>
      <dgm:spPr/>
    </dgm:pt>
    <dgm:pt modelId="{B4530EB8-1568-481C-9515-AC788325C5B0}" type="pres">
      <dgm:prSet presAssocID="{0D5C9C65-BBBE-4864-92E7-36022149F3AE}" presName="root2" presStyleCnt="0"/>
      <dgm:spPr/>
    </dgm:pt>
    <dgm:pt modelId="{CDE7464D-679B-4D32-A89D-F38BC154A0F6}" type="pres">
      <dgm:prSet presAssocID="{0D5C9C65-BBBE-4864-92E7-36022149F3AE}" presName="LevelTwoTextNode" presStyleLbl="node3" presStyleIdx="1" presStyleCnt="5" custScaleX="141140">
        <dgm:presLayoutVars>
          <dgm:chPref val="3"/>
        </dgm:presLayoutVars>
      </dgm:prSet>
      <dgm:spPr/>
    </dgm:pt>
    <dgm:pt modelId="{3ADEA544-3004-4FE7-A80C-1CC75C586FE8}" type="pres">
      <dgm:prSet presAssocID="{0D5C9C65-BBBE-4864-92E7-36022149F3AE}" presName="level3hierChild" presStyleCnt="0"/>
      <dgm:spPr/>
    </dgm:pt>
    <dgm:pt modelId="{BEBC2FA2-5057-49B8-A136-D07CB601B873}" type="pres">
      <dgm:prSet presAssocID="{4DF984DA-4071-4505-88DE-80CCBD2537D6}" presName="conn2-1" presStyleLbl="parChTrans1D3" presStyleIdx="2" presStyleCnt="5"/>
      <dgm:spPr/>
    </dgm:pt>
    <dgm:pt modelId="{EBFF55D5-764E-403A-869D-A193630E15D3}" type="pres">
      <dgm:prSet presAssocID="{4DF984DA-4071-4505-88DE-80CCBD2537D6}" presName="connTx" presStyleLbl="parChTrans1D3" presStyleIdx="2" presStyleCnt="5"/>
      <dgm:spPr/>
    </dgm:pt>
    <dgm:pt modelId="{855D6E15-0971-4762-96BE-B48F4B130522}" type="pres">
      <dgm:prSet presAssocID="{B7B3AE0A-5528-4B3F-8068-8D4CD27475FF}" presName="root2" presStyleCnt="0"/>
      <dgm:spPr/>
    </dgm:pt>
    <dgm:pt modelId="{3EDABBF5-F15C-43FB-B3A8-B20A6FBA11D4}" type="pres">
      <dgm:prSet presAssocID="{B7B3AE0A-5528-4B3F-8068-8D4CD27475FF}" presName="LevelTwoTextNode" presStyleLbl="node3" presStyleIdx="2" presStyleCnt="5" custScaleX="140113">
        <dgm:presLayoutVars>
          <dgm:chPref val="3"/>
        </dgm:presLayoutVars>
      </dgm:prSet>
      <dgm:spPr/>
    </dgm:pt>
    <dgm:pt modelId="{6F7C79E5-A205-49F5-A822-8863B6B50ED7}" type="pres">
      <dgm:prSet presAssocID="{B7B3AE0A-5528-4B3F-8068-8D4CD27475FF}" presName="level3hierChild" presStyleCnt="0"/>
      <dgm:spPr/>
    </dgm:pt>
    <dgm:pt modelId="{2EA2194C-7F0D-4A77-9A91-79BB81E358B7}" type="pres">
      <dgm:prSet presAssocID="{5685C7DA-D3B6-4578-9E73-6A680F99896E}" presName="conn2-1" presStyleLbl="parChTrans1D3" presStyleIdx="3" presStyleCnt="5"/>
      <dgm:spPr/>
    </dgm:pt>
    <dgm:pt modelId="{801DEFE1-59C4-481E-BD95-F15E303C2155}" type="pres">
      <dgm:prSet presAssocID="{5685C7DA-D3B6-4578-9E73-6A680F99896E}" presName="connTx" presStyleLbl="parChTrans1D3" presStyleIdx="3" presStyleCnt="5"/>
      <dgm:spPr/>
    </dgm:pt>
    <dgm:pt modelId="{3EAFD4E1-5D7D-45BA-9471-61ABC0B2076D}" type="pres">
      <dgm:prSet presAssocID="{196C952D-8E9C-490F-BE7A-AE62D8BB8B85}" presName="root2" presStyleCnt="0"/>
      <dgm:spPr/>
    </dgm:pt>
    <dgm:pt modelId="{E14D5D4A-E1B4-4F85-80F9-CFCACD8495C9}" type="pres">
      <dgm:prSet presAssocID="{196C952D-8E9C-490F-BE7A-AE62D8BB8B85}" presName="LevelTwoTextNode" presStyleLbl="node3" presStyleIdx="3" presStyleCnt="5" custScaleX="1634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D21222-0410-4943-9141-6073A3A322BC}" type="pres">
      <dgm:prSet presAssocID="{196C952D-8E9C-490F-BE7A-AE62D8BB8B85}" presName="level3hierChild" presStyleCnt="0"/>
      <dgm:spPr/>
    </dgm:pt>
    <dgm:pt modelId="{81110556-2D46-4BD1-825F-94043B9FFF60}" type="pres">
      <dgm:prSet presAssocID="{F954B38F-7A9D-494D-AD5E-57DB527B412B}" presName="conn2-1" presStyleLbl="parChTrans1D3" presStyleIdx="4" presStyleCnt="5"/>
      <dgm:spPr/>
    </dgm:pt>
    <dgm:pt modelId="{AF63BFFA-2CDD-43CD-923D-D4B0419B43F3}" type="pres">
      <dgm:prSet presAssocID="{F954B38F-7A9D-494D-AD5E-57DB527B412B}" presName="connTx" presStyleLbl="parChTrans1D3" presStyleIdx="4" presStyleCnt="5"/>
      <dgm:spPr/>
    </dgm:pt>
    <dgm:pt modelId="{5F89C786-E293-42DF-B0BE-A1A5B9AD555C}" type="pres">
      <dgm:prSet presAssocID="{2CEAAA75-0543-4202-BDF0-947D1921FA56}" presName="root2" presStyleCnt="0"/>
      <dgm:spPr/>
    </dgm:pt>
    <dgm:pt modelId="{48C1B567-62DC-4CED-81A2-D3AC43DA9853}" type="pres">
      <dgm:prSet presAssocID="{2CEAAA75-0543-4202-BDF0-947D1921FA56}" presName="LevelTwoTextNode" presStyleLbl="node3" presStyleIdx="4" presStyleCnt="5" custScaleX="185565" custScaleY="106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80C560-9656-4ED8-A29A-512487D1A73C}" type="pres">
      <dgm:prSet presAssocID="{2CEAAA75-0543-4202-BDF0-947D1921FA56}" presName="level3hierChild" presStyleCnt="0"/>
      <dgm:spPr/>
    </dgm:pt>
  </dgm:ptLst>
  <dgm:cxnLst>
    <dgm:cxn modelId="{F9FA40D5-C5D4-4683-8982-983ACEF65542}" srcId="{3E1068FB-BA65-4A6A-98D2-54A3B8430297}" destId="{B7B3AE0A-5528-4B3F-8068-8D4CD27475FF}" srcOrd="1" destOrd="0" parTransId="{4DF984DA-4071-4505-88DE-80CCBD2537D6}" sibTransId="{C71BF670-BF5D-4B9E-9945-13AD0CE0383E}"/>
    <dgm:cxn modelId="{68E6C362-4CB1-43F3-B100-B7C0CD11D6A5}" type="presOf" srcId="{09DEB63E-A026-48E9-8EE9-BBD5297EEA10}" destId="{92FD3D3A-3377-4669-91D3-78D921247B40}" srcOrd="1" destOrd="0" presId="urn:microsoft.com/office/officeart/2005/8/layout/hierarchy2"/>
    <dgm:cxn modelId="{911E56DD-8600-4FC5-A992-27A5B7D0D66D}" type="presOf" srcId="{70DFE94D-CDBF-4E95-92E2-B672FFDF7D83}" destId="{D4AB5CCD-DB2B-47FA-9FF6-1B24B9FEF7E2}" srcOrd="1" destOrd="0" presId="urn:microsoft.com/office/officeart/2005/8/layout/hierarchy2"/>
    <dgm:cxn modelId="{CF694E88-3E0A-4EC7-AEB4-154CF4BD2D8B}" srcId="{894AED2F-B868-4779-BFEC-439620D5B01D}" destId="{E93898BA-276B-4A6A-89F7-F8C836A7D5AD}" srcOrd="0" destOrd="0" parTransId="{1B87C787-63CD-4311-BE76-C3B908760A3B}" sibTransId="{AD23C9C3-6487-4751-9F14-0CB4C25FF5AE}"/>
    <dgm:cxn modelId="{82DBD5A6-8E01-4828-8139-9E734CD9448C}" type="presOf" srcId="{4DF984DA-4071-4505-88DE-80CCBD2537D6}" destId="{BEBC2FA2-5057-49B8-A136-D07CB601B873}" srcOrd="0" destOrd="0" presId="urn:microsoft.com/office/officeart/2005/8/layout/hierarchy2"/>
    <dgm:cxn modelId="{D953880D-D200-438B-B7D2-1F1498D3367B}" type="presOf" srcId="{F954B38F-7A9D-494D-AD5E-57DB527B412B}" destId="{AF63BFFA-2CDD-43CD-923D-D4B0419B43F3}" srcOrd="1" destOrd="0" presId="urn:microsoft.com/office/officeart/2005/8/layout/hierarchy2"/>
    <dgm:cxn modelId="{39B340A8-3339-49FB-85EE-E1A9501D2C01}" type="presOf" srcId="{E93898BA-276B-4A6A-89F7-F8C836A7D5AD}" destId="{9E410A89-3BA2-4ED3-AFDB-A4C1FDE37466}" srcOrd="0" destOrd="0" presId="urn:microsoft.com/office/officeart/2005/8/layout/hierarchy2"/>
    <dgm:cxn modelId="{299F1415-08ED-4A43-96B9-E820580230A3}" type="presOf" srcId="{4467A821-E869-4B86-BBBB-C981B82A40C1}" destId="{73CBB3BA-0385-489E-B789-D460336ACE2B}" srcOrd="0" destOrd="0" presId="urn:microsoft.com/office/officeart/2005/8/layout/hierarchy2"/>
    <dgm:cxn modelId="{1D8C92CD-BAC2-4353-B8DF-C48EBB4E242B}" srcId="{3E1068FB-BA65-4A6A-98D2-54A3B8430297}" destId="{196C952D-8E9C-490F-BE7A-AE62D8BB8B85}" srcOrd="2" destOrd="0" parTransId="{5685C7DA-D3B6-4578-9E73-6A680F99896E}" sibTransId="{01964BC8-B9DD-4981-98C2-F5CDE72D3CEC}"/>
    <dgm:cxn modelId="{005216BC-2B98-4F5B-8F3E-4B399ECB9BCB}" type="presOf" srcId="{2CEAAA75-0543-4202-BDF0-947D1921FA56}" destId="{48C1B567-62DC-4CED-81A2-D3AC43DA9853}" srcOrd="0" destOrd="0" presId="urn:microsoft.com/office/officeart/2005/8/layout/hierarchy2"/>
    <dgm:cxn modelId="{3EE88844-7ABA-497E-B2C7-196F35DE4914}" type="presOf" srcId="{4467A821-E869-4B86-BBBB-C981B82A40C1}" destId="{B56E8761-D319-4560-91C8-47F13C3647D3}" srcOrd="1" destOrd="0" presId="urn:microsoft.com/office/officeart/2005/8/layout/hierarchy2"/>
    <dgm:cxn modelId="{4E9AEA35-98FA-4699-A4C6-0E44CD019931}" srcId="{3E1068FB-BA65-4A6A-98D2-54A3B8430297}" destId="{2CEAAA75-0543-4202-BDF0-947D1921FA56}" srcOrd="3" destOrd="0" parTransId="{F954B38F-7A9D-494D-AD5E-57DB527B412B}" sibTransId="{1EAD4B8A-A429-4B04-9435-4AD0B2901A22}"/>
    <dgm:cxn modelId="{C843A40C-F7C0-4AA0-AE4F-5A8B83CF319C}" srcId="{6AA16203-DFD2-439F-94EB-E43DB41B8F3E}" destId="{31C1B1F7-E8F0-48BB-8474-0751C8E08C0B}" srcOrd="0" destOrd="0" parTransId="{BD11BECA-BA61-40EC-A057-F766D4676325}" sibTransId="{5DE8D6C8-077F-4A9F-B6C2-AE8FA5385D87}"/>
    <dgm:cxn modelId="{D96E424E-F1E2-461C-A3A1-A29110A7E0B9}" type="presOf" srcId="{32D641F3-F167-47C1-AADF-27CEC0D89C8C}" destId="{331FCD78-ACAE-43EF-BA5C-802CA2783581}" srcOrd="1" destOrd="0" presId="urn:microsoft.com/office/officeart/2005/8/layout/hierarchy2"/>
    <dgm:cxn modelId="{264F9271-8B41-42DB-813E-2AF68838AD1C}" type="presOf" srcId="{3E1068FB-BA65-4A6A-98D2-54A3B8430297}" destId="{9784EAA0-5F09-4490-BFF4-F3AAD54CF79E}" srcOrd="0" destOrd="0" presId="urn:microsoft.com/office/officeart/2005/8/layout/hierarchy2"/>
    <dgm:cxn modelId="{0FD52795-60B3-41EA-8209-28B03362671E}" srcId="{31C1B1F7-E8F0-48BB-8474-0751C8E08C0B}" destId="{18033479-35EF-40E7-810A-F7B2993ADA2F}" srcOrd="1" destOrd="0" parTransId="{AA7E58EF-864B-427F-BF20-BAAAE4737125}" sibTransId="{A27A09D9-ED4C-4A4A-B76A-4F6CF7D4A659}"/>
    <dgm:cxn modelId="{78F2DFD0-BA12-436B-80B2-8436916BAC3C}" type="presOf" srcId="{32D641F3-F167-47C1-AADF-27CEC0D89C8C}" destId="{C1794487-EBDA-4FAC-B686-CD003B39F140}" srcOrd="0" destOrd="0" presId="urn:microsoft.com/office/officeart/2005/8/layout/hierarchy2"/>
    <dgm:cxn modelId="{6030F245-50B3-4954-9CA7-2949DB3D2FC5}" type="presOf" srcId="{09DEB63E-A026-48E9-8EE9-BBD5297EEA10}" destId="{D39DE477-6061-4D97-91CA-63C5E03F6F95}" srcOrd="0" destOrd="0" presId="urn:microsoft.com/office/officeart/2005/8/layout/hierarchy2"/>
    <dgm:cxn modelId="{8AAFD7F7-E454-42D7-801B-9D5060019EB5}" srcId="{31C1B1F7-E8F0-48BB-8474-0751C8E08C0B}" destId="{0184FEEC-7450-4125-A87B-84887366C297}" srcOrd="0" destOrd="0" parTransId="{09DEB63E-A026-48E9-8EE9-BBD5297EEA10}" sibTransId="{FBB91D8C-1064-4798-9D8C-ABE5A4119F17}"/>
    <dgm:cxn modelId="{F73A0D4A-3729-46A4-A9D1-3AF09A8F997C}" type="presOf" srcId="{5685C7DA-D3B6-4578-9E73-6A680F99896E}" destId="{801DEFE1-59C4-481E-BD95-F15E303C2155}" srcOrd="1" destOrd="0" presId="urn:microsoft.com/office/officeart/2005/8/layout/hierarchy2"/>
    <dgm:cxn modelId="{DE16195A-8673-429B-BFBA-932CED720AC1}" type="presOf" srcId="{0D5C9C65-BBBE-4864-92E7-36022149F3AE}" destId="{CDE7464D-679B-4D32-A89D-F38BC154A0F6}" srcOrd="0" destOrd="0" presId="urn:microsoft.com/office/officeart/2005/8/layout/hierarchy2"/>
    <dgm:cxn modelId="{23D3C312-A329-49AB-964A-058898D7F834}" type="presOf" srcId="{AA7E58EF-864B-427F-BF20-BAAAE4737125}" destId="{C82A206F-7EF9-477E-83B1-F8AD8FFF4250}" srcOrd="0" destOrd="0" presId="urn:microsoft.com/office/officeart/2005/8/layout/hierarchy2"/>
    <dgm:cxn modelId="{B41E8FCD-36A2-40D9-A606-C0E036BD4F25}" type="presOf" srcId="{6AA16203-DFD2-439F-94EB-E43DB41B8F3E}" destId="{7E24C6DF-13EA-4C87-A3B9-803681421B02}" srcOrd="0" destOrd="0" presId="urn:microsoft.com/office/officeart/2005/8/layout/hierarchy2"/>
    <dgm:cxn modelId="{BA19322A-E89C-478E-BF94-41F9697EB213}" type="presOf" srcId="{5685C7DA-D3B6-4578-9E73-6A680F99896E}" destId="{2EA2194C-7F0D-4A77-9A91-79BB81E358B7}" srcOrd="0" destOrd="0" presId="urn:microsoft.com/office/officeart/2005/8/layout/hierarchy2"/>
    <dgm:cxn modelId="{FD75C6DC-1845-4DF0-A8C4-5986B8E80C22}" type="presOf" srcId="{18033479-35EF-40E7-810A-F7B2993ADA2F}" destId="{8229B887-E942-4A1D-A707-C5C5574C1926}" srcOrd="0" destOrd="0" presId="urn:microsoft.com/office/officeart/2005/8/layout/hierarchy2"/>
    <dgm:cxn modelId="{FF7EA2D9-6C82-458A-97D2-31A036392945}" type="presOf" srcId="{AA7E58EF-864B-427F-BF20-BAAAE4737125}" destId="{311A260F-B6DB-4843-A976-9A62F8519DBD}" srcOrd="1" destOrd="0" presId="urn:microsoft.com/office/officeart/2005/8/layout/hierarchy2"/>
    <dgm:cxn modelId="{7B1466FF-962E-4E08-8E15-C0F1264E1796}" type="presOf" srcId="{31C1B1F7-E8F0-48BB-8474-0751C8E08C0B}" destId="{7FCAF93C-FEB9-462A-8528-A18AD317EFEF}" srcOrd="0" destOrd="0" presId="urn:microsoft.com/office/officeart/2005/8/layout/hierarchy2"/>
    <dgm:cxn modelId="{13D488A3-5330-4315-A684-90E2E33BE267}" type="presOf" srcId="{F954B38F-7A9D-494D-AD5E-57DB527B412B}" destId="{81110556-2D46-4BD1-825F-94043B9FFF60}" srcOrd="0" destOrd="0" presId="urn:microsoft.com/office/officeart/2005/8/layout/hierarchy2"/>
    <dgm:cxn modelId="{B349F9CF-D671-448C-8DF8-B75DDB152350}" type="presOf" srcId="{B7B3AE0A-5528-4B3F-8068-8D4CD27475FF}" destId="{3EDABBF5-F15C-43FB-B3A8-B20A6FBA11D4}" srcOrd="0" destOrd="0" presId="urn:microsoft.com/office/officeart/2005/8/layout/hierarchy2"/>
    <dgm:cxn modelId="{149C0629-1A9C-4DFE-91C4-BC48C178558E}" type="presOf" srcId="{196C952D-8E9C-490F-BE7A-AE62D8BB8B85}" destId="{E14D5D4A-E1B4-4F85-80F9-CFCACD8495C9}" srcOrd="0" destOrd="0" presId="urn:microsoft.com/office/officeart/2005/8/layout/hierarchy2"/>
    <dgm:cxn modelId="{CF6862B2-4C9F-4F7F-BE72-EA868ED28756}" srcId="{E93898BA-276B-4A6A-89F7-F8C836A7D5AD}" destId="{6AA16203-DFD2-439F-94EB-E43DB41B8F3E}" srcOrd="0" destOrd="0" parTransId="{70DFE94D-CDBF-4E95-92E2-B672FFDF7D83}" sibTransId="{B2771082-CFFA-4344-922D-9C4F375BF688}"/>
    <dgm:cxn modelId="{BAE7253B-C3D1-4CBC-8A76-3299F97A49F3}" type="presOf" srcId="{BD11BECA-BA61-40EC-A057-F766D4676325}" destId="{C9AA40A2-5F87-4326-AA34-383CDDC1C580}" srcOrd="1" destOrd="0" presId="urn:microsoft.com/office/officeart/2005/8/layout/hierarchy2"/>
    <dgm:cxn modelId="{18D47F0A-11E4-4740-AF02-495554761B12}" type="presOf" srcId="{BD11BECA-BA61-40EC-A057-F766D4676325}" destId="{E559318D-8512-4DEE-9999-428DA975971D}" srcOrd="0" destOrd="0" presId="urn:microsoft.com/office/officeart/2005/8/layout/hierarchy2"/>
    <dgm:cxn modelId="{750C9746-5D14-4166-ABF2-B1E4C97370BC}" type="presOf" srcId="{70DFE94D-CDBF-4E95-92E2-B672FFDF7D83}" destId="{8E9405F2-07EE-4E51-B875-AC0388B198F2}" srcOrd="0" destOrd="0" presId="urn:microsoft.com/office/officeart/2005/8/layout/hierarchy2"/>
    <dgm:cxn modelId="{1BC99400-6613-4B11-B7BF-7C224CF7F8C2}" type="presOf" srcId="{0184FEEC-7450-4125-A87B-84887366C297}" destId="{0EF7F356-4284-4B56-B0CE-130EF21BE236}" srcOrd="0" destOrd="0" presId="urn:microsoft.com/office/officeart/2005/8/layout/hierarchy2"/>
    <dgm:cxn modelId="{432A7D62-2FED-4080-B6EC-0E14C074F669}" type="presOf" srcId="{894AED2F-B868-4779-BFEC-439620D5B01D}" destId="{52094112-B6F5-4AB6-BA37-E8033E1072C3}" srcOrd="0" destOrd="0" presId="urn:microsoft.com/office/officeart/2005/8/layout/hierarchy2"/>
    <dgm:cxn modelId="{B983352B-8B3C-44CE-B626-58CFD40BFBD0}" type="presOf" srcId="{4DF984DA-4071-4505-88DE-80CCBD2537D6}" destId="{EBFF55D5-764E-403A-869D-A193630E15D3}" srcOrd="1" destOrd="0" presId="urn:microsoft.com/office/officeart/2005/8/layout/hierarchy2"/>
    <dgm:cxn modelId="{0F86E128-8A69-443F-B314-0F4EAB32B122}" srcId="{E93898BA-276B-4A6A-89F7-F8C836A7D5AD}" destId="{3E1068FB-BA65-4A6A-98D2-54A3B8430297}" srcOrd="1" destOrd="0" parTransId="{4467A821-E869-4B86-BBBB-C981B82A40C1}" sibTransId="{E31BAFCD-5B95-4A40-A2B2-0781616F663F}"/>
    <dgm:cxn modelId="{194391EF-77BC-41A6-B1F2-40B2067D4643}" srcId="{3E1068FB-BA65-4A6A-98D2-54A3B8430297}" destId="{0D5C9C65-BBBE-4864-92E7-36022149F3AE}" srcOrd="0" destOrd="0" parTransId="{32D641F3-F167-47C1-AADF-27CEC0D89C8C}" sibTransId="{20662F88-D86A-4B99-89D4-A6D7979C5253}"/>
    <dgm:cxn modelId="{1A386D65-AE7D-4CC4-91DA-A9A7C0910111}" type="presParOf" srcId="{52094112-B6F5-4AB6-BA37-E8033E1072C3}" destId="{48D99FCF-A0DC-4AFE-9292-79B42E0DCFD0}" srcOrd="0" destOrd="0" presId="urn:microsoft.com/office/officeart/2005/8/layout/hierarchy2"/>
    <dgm:cxn modelId="{94257187-5C06-4028-ABBD-76050386B0C2}" type="presParOf" srcId="{48D99FCF-A0DC-4AFE-9292-79B42E0DCFD0}" destId="{9E410A89-3BA2-4ED3-AFDB-A4C1FDE37466}" srcOrd="0" destOrd="0" presId="urn:microsoft.com/office/officeart/2005/8/layout/hierarchy2"/>
    <dgm:cxn modelId="{B4053BC4-BFC8-43C3-87E7-8BACD5D51743}" type="presParOf" srcId="{48D99FCF-A0DC-4AFE-9292-79B42E0DCFD0}" destId="{C4FB4CAB-D87B-47ED-848D-6C871A292CC3}" srcOrd="1" destOrd="0" presId="urn:microsoft.com/office/officeart/2005/8/layout/hierarchy2"/>
    <dgm:cxn modelId="{833C326F-BD4D-4474-BEED-31542F01BBEB}" type="presParOf" srcId="{C4FB4CAB-D87B-47ED-848D-6C871A292CC3}" destId="{8E9405F2-07EE-4E51-B875-AC0388B198F2}" srcOrd="0" destOrd="0" presId="urn:microsoft.com/office/officeart/2005/8/layout/hierarchy2"/>
    <dgm:cxn modelId="{5CF95734-FEB1-43CD-9E8A-9A1FE7C81D37}" type="presParOf" srcId="{8E9405F2-07EE-4E51-B875-AC0388B198F2}" destId="{D4AB5CCD-DB2B-47FA-9FF6-1B24B9FEF7E2}" srcOrd="0" destOrd="0" presId="urn:microsoft.com/office/officeart/2005/8/layout/hierarchy2"/>
    <dgm:cxn modelId="{4B682147-C2AE-496C-91F4-2A89541649A3}" type="presParOf" srcId="{C4FB4CAB-D87B-47ED-848D-6C871A292CC3}" destId="{A9ACA998-C377-4C4A-959B-6A5DEFE63951}" srcOrd="1" destOrd="0" presId="urn:microsoft.com/office/officeart/2005/8/layout/hierarchy2"/>
    <dgm:cxn modelId="{98381175-6AC0-4B39-B499-F2DD11745CA3}" type="presParOf" srcId="{A9ACA998-C377-4C4A-959B-6A5DEFE63951}" destId="{7E24C6DF-13EA-4C87-A3B9-803681421B02}" srcOrd="0" destOrd="0" presId="urn:microsoft.com/office/officeart/2005/8/layout/hierarchy2"/>
    <dgm:cxn modelId="{DD28B908-77CB-49D3-9E15-F1FA2BED8944}" type="presParOf" srcId="{A9ACA998-C377-4C4A-959B-6A5DEFE63951}" destId="{9C292113-B780-41E1-AC22-4C5043E4B3AB}" srcOrd="1" destOrd="0" presId="urn:microsoft.com/office/officeart/2005/8/layout/hierarchy2"/>
    <dgm:cxn modelId="{319FF915-0AE7-49F9-906E-74A73F9A468B}" type="presParOf" srcId="{9C292113-B780-41E1-AC22-4C5043E4B3AB}" destId="{E559318D-8512-4DEE-9999-428DA975971D}" srcOrd="0" destOrd="0" presId="urn:microsoft.com/office/officeart/2005/8/layout/hierarchy2"/>
    <dgm:cxn modelId="{1D65058D-4805-416E-83F9-F7583215DCF4}" type="presParOf" srcId="{E559318D-8512-4DEE-9999-428DA975971D}" destId="{C9AA40A2-5F87-4326-AA34-383CDDC1C580}" srcOrd="0" destOrd="0" presId="urn:microsoft.com/office/officeart/2005/8/layout/hierarchy2"/>
    <dgm:cxn modelId="{D208415F-9859-454B-8602-447F552CD238}" type="presParOf" srcId="{9C292113-B780-41E1-AC22-4C5043E4B3AB}" destId="{9947CF3B-2B46-459D-A9FA-A7CFC919A5D0}" srcOrd="1" destOrd="0" presId="urn:microsoft.com/office/officeart/2005/8/layout/hierarchy2"/>
    <dgm:cxn modelId="{AD6E000B-6F81-4577-B053-F77605C758E8}" type="presParOf" srcId="{9947CF3B-2B46-459D-A9FA-A7CFC919A5D0}" destId="{7FCAF93C-FEB9-462A-8528-A18AD317EFEF}" srcOrd="0" destOrd="0" presId="urn:microsoft.com/office/officeart/2005/8/layout/hierarchy2"/>
    <dgm:cxn modelId="{EE83E455-B09C-4F25-99AB-B9EB43E0963E}" type="presParOf" srcId="{9947CF3B-2B46-459D-A9FA-A7CFC919A5D0}" destId="{91474FEF-A8FE-4963-BFA6-824C8E6FAA61}" srcOrd="1" destOrd="0" presId="urn:microsoft.com/office/officeart/2005/8/layout/hierarchy2"/>
    <dgm:cxn modelId="{9AC94366-A61D-4BCA-A128-0C6E0C514FB4}" type="presParOf" srcId="{91474FEF-A8FE-4963-BFA6-824C8E6FAA61}" destId="{D39DE477-6061-4D97-91CA-63C5E03F6F95}" srcOrd="0" destOrd="0" presId="urn:microsoft.com/office/officeart/2005/8/layout/hierarchy2"/>
    <dgm:cxn modelId="{1B84DB1C-B8E4-4D58-8231-153F8A1B8DF6}" type="presParOf" srcId="{D39DE477-6061-4D97-91CA-63C5E03F6F95}" destId="{92FD3D3A-3377-4669-91D3-78D921247B40}" srcOrd="0" destOrd="0" presId="urn:microsoft.com/office/officeart/2005/8/layout/hierarchy2"/>
    <dgm:cxn modelId="{56553E6F-5ED6-4B46-B03D-122E6802F1C0}" type="presParOf" srcId="{91474FEF-A8FE-4963-BFA6-824C8E6FAA61}" destId="{252A1970-C4A9-46E1-A10F-4E77A059012C}" srcOrd="1" destOrd="0" presId="urn:microsoft.com/office/officeart/2005/8/layout/hierarchy2"/>
    <dgm:cxn modelId="{3FBA55A9-58FF-450C-A81A-D8107C1A447E}" type="presParOf" srcId="{252A1970-C4A9-46E1-A10F-4E77A059012C}" destId="{0EF7F356-4284-4B56-B0CE-130EF21BE236}" srcOrd="0" destOrd="0" presId="urn:microsoft.com/office/officeart/2005/8/layout/hierarchy2"/>
    <dgm:cxn modelId="{9BF5F1A0-B54D-47E5-A565-6C10825A6BCE}" type="presParOf" srcId="{252A1970-C4A9-46E1-A10F-4E77A059012C}" destId="{2DD74F96-A252-4344-AA2E-B18168DEA75D}" srcOrd="1" destOrd="0" presId="urn:microsoft.com/office/officeart/2005/8/layout/hierarchy2"/>
    <dgm:cxn modelId="{E52A321F-5274-4369-80AF-B188536EF3D6}" type="presParOf" srcId="{91474FEF-A8FE-4963-BFA6-824C8E6FAA61}" destId="{C82A206F-7EF9-477E-83B1-F8AD8FFF4250}" srcOrd="2" destOrd="0" presId="urn:microsoft.com/office/officeart/2005/8/layout/hierarchy2"/>
    <dgm:cxn modelId="{866A4B68-A251-4055-9DF1-42027C2218D0}" type="presParOf" srcId="{C82A206F-7EF9-477E-83B1-F8AD8FFF4250}" destId="{311A260F-B6DB-4843-A976-9A62F8519DBD}" srcOrd="0" destOrd="0" presId="urn:microsoft.com/office/officeart/2005/8/layout/hierarchy2"/>
    <dgm:cxn modelId="{87C453B3-733B-4706-80E4-043E87B4E12D}" type="presParOf" srcId="{91474FEF-A8FE-4963-BFA6-824C8E6FAA61}" destId="{045832F8-F77C-44E9-8321-636A32CB7024}" srcOrd="3" destOrd="0" presId="urn:microsoft.com/office/officeart/2005/8/layout/hierarchy2"/>
    <dgm:cxn modelId="{ED279DA0-D4F2-4578-9D1F-ED8DF9CAE7E4}" type="presParOf" srcId="{045832F8-F77C-44E9-8321-636A32CB7024}" destId="{8229B887-E942-4A1D-A707-C5C5574C1926}" srcOrd="0" destOrd="0" presId="urn:microsoft.com/office/officeart/2005/8/layout/hierarchy2"/>
    <dgm:cxn modelId="{6154A0C2-A449-45EF-814C-AA9498BFB254}" type="presParOf" srcId="{045832F8-F77C-44E9-8321-636A32CB7024}" destId="{39F04333-A560-4C32-BDE4-5F101CD3A7DF}" srcOrd="1" destOrd="0" presId="urn:microsoft.com/office/officeart/2005/8/layout/hierarchy2"/>
    <dgm:cxn modelId="{AD6BBCAD-07AB-41A7-9C74-66D7CBCE8137}" type="presParOf" srcId="{C4FB4CAB-D87B-47ED-848D-6C871A292CC3}" destId="{73CBB3BA-0385-489E-B789-D460336ACE2B}" srcOrd="2" destOrd="0" presId="urn:microsoft.com/office/officeart/2005/8/layout/hierarchy2"/>
    <dgm:cxn modelId="{F7D5D060-1B7B-432F-AB9F-950C6F154721}" type="presParOf" srcId="{73CBB3BA-0385-489E-B789-D460336ACE2B}" destId="{B56E8761-D319-4560-91C8-47F13C3647D3}" srcOrd="0" destOrd="0" presId="urn:microsoft.com/office/officeart/2005/8/layout/hierarchy2"/>
    <dgm:cxn modelId="{B7EC7CDB-1D99-4736-9FC5-179B2A163A70}" type="presParOf" srcId="{C4FB4CAB-D87B-47ED-848D-6C871A292CC3}" destId="{56C1AE0D-4E60-479A-8D17-8B08C1D33A14}" srcOrd="3" destOrd="0" presId="urn:microsoft.com/office/officeart/2005/8/layout/hierarchy2"/>
    <dgm:cxn modelId="{19C0838A-3B7D-40AC-8FA2-7EDBC22C87ED}" type="presParOf" srcId="{56C1AE0D-4E60-479A-8D17-8B08C1D33A14}" destId="{9784EAA0-5F09-4490-BFF4-F3AAD54CF79E}" srcOrd="0" destOrd="0" presId="urn:microsoft.com/office/officeart/2005/8/layout/hierarchy2"/>
    <dgm:cxn modelId="{48FE16C8-ECBA-483E-8E02-89D65B9540FD}" type="presParOf" srcId="{56C1AE0D-4E60-479A-8D17-8B08C1D33A14}" destId="{7FB3C170-5B84-4D06-99B2-1F3585D63D9C}" srcOrd="1" destOrd="0" presId="urn:microsoft.com/office/officeart/2005/8/layout/hierarchy2"/>
    <dgm:cxn modelId="{5F187958-2040-4FCF-8F8B-1F2F67DFFAAF}" type="presParOf" srcId="{7FB3C170-5B84-4D06-99B2-1F3585D63D9C}" destId="{C1794487-EBDA-4FAC-B686-CD003B39F140}" srcOrd="0" destOrd="0" presId="urn:microsoft.com/office/officeart/2005/8/layout/hierarchy2"/>
    <dgm:cxn modelId="{6A819DB6-8B55-47D2-928A-5BA726FF94FB}" type="presParOf" srcId="{C1794487-EBDA-4FAC-B686-CD003B39F140}" destId="{331FCD78-ACAE-43EF-BA5C-802CA2783581}" srcOrd="0" destOrd="0" presId="urn:microsoft.com/office/officeart/2005/8/layout/hierarchy2"/>
    <dgm:cxn modelId="{4D919020-A69B-484F-BE85-E58E473B84A0}" type="presParOf" srcId="{7FB3C170-5B84-4D06-99B2-1F3585D63D9C}" destId="{B4530EB8-1568-481C-9515-AC788325C5B0}" srcOrd="1" destOrd="0" presId="urn:microsoft.com/office/officeart/2005/8/layout/hierarchy2"/>
    <dgm:cxn modelId="{5BB23AA7-9E25-4D21-9C55-482D7B50337C}" type="presParOf" srcId="{B4530EB8-1568-481C-9515-AC788325C5B0}" destId="{CDE7464D-679B-4D32-A89D-F38BC154A0F6}" srcOrd="0" destOrd="0" presId="urn:microsoft.com/office/officeart/2005/8/layout/hierarchy2"/>
    <dgm:cxn modelId="{C5C830CB-4DA3-4EB0-9051-3CF7EF088F6B}" type="presParOf" srcId="{B4530EB8-1568-481C-9515-AC788325C5B0}" destId="{3ADEA544-3004-4FE7-A80C-1CC75C586FE8}" srcOrd="1" destOrd="0" presId="urn:microsoft.com/office/officeart/2005/8/layout/hierarchy2"/>
    <dgm:cxn modelId="{EB50886E-B031-44F6-B631-EBB2901D98EC}" type="presParOf" srcId="{7FB3C170-5B84-4D06-99B2-1F3585D63D9C}" destId="{BEBC2FA2-5057-49B8-A136-D07CB601B873}" srcOrd="2" destOrd="0" presId="urn:microsoft.com/office/officeart/2005/8/layout/hierarchy2"/>
    <dgm:cxn modelId="{AEF698A0-EC3D-4F03-9951-D0B70F4F2578}" type="presParOf" srcId="{BEBC2FA2-5057-49B8-A136-D07CB601B873}" destId="{EBFF55D5-764E-403A-869D-A193630E15D3}" srcOrd="0" destOrd="0" presId="urn:microsoft.com/office/officeart/2005/8/layout/hierarchy2"/>
    <dgm:cxn modelId="{DD90E088-FCAB-4ED8-A85E-7304ACFE42F0}" type="presParOf" srcId="{7FB3C170-5B84-4D06-99B2-1F3585D63D9C}" destId="{855D6E15-0971-4762-96BE-B48F4B130522}" srcOrd="3" destOrd="0" presId="urn:microsoft.com/office/officeart/2005/8/layout/hierarchy2"/>
    <dgm:cxn modelId="{95FD66E6-A729-497F-95BC-D21DC1885282}" type="presParOf" srcId="{855D6E15-0971-4762-96BE-B48F4B130522}" destId="{3EDABBF5-F15C-43FB-B3A8-B20A6FBA11D4}" srcOrd="0" destOrd="0" presId="urn:microsoft.com/office/officeart/2005/8/layout/hierarchy2"/>
    <dgm:cxn modelId="{F6427F64-D2EE-45B6-A78E-8B707F4EDBC1}" type="presParOf" srcId="{855D6E15-0971-4762-96BE-B48F4B130522}" destId="{6F7C79E5-A205-49F5-A822-8863B6B50ED7}" srcOrd="1" destOrd="0" presId="urn:microsoft.com/office/officeart/2005/8/layout/hierarchy2"/>
    <dgm:cxn modelId="{6B497CF0-4CA7-48A7-B312-A891F0E06F62}" type="presParOf" srcId="{7FB3C170-5B84-4D06-99B2-1F3585D63D9C}" destId="{2EA2194C-7F0D-4A77-9A91-79BB81E358B7}" srcOrd="4" destOrd="0" presId="urn:microsoft.com/office/officeart/2005/8/layout/hierarchy2"/>
    <dgm:cxn modelId="{A7D9E6E7-BB96-46C4-9D54-AA187C1CB181}" type="presParOf" srcId="{2EA2194C-7F0D-4A77-9A91-79BB81E358B7}" destId="{801DEFE1-59C4-481E-BD95-F15E303C2155}" srcOrd="0" destOrd="0" presId="urn:microsoft.com/office/officeart/2005/8/layout/hierarchy2"/>
    <dgm:cxn modelId="{738415CB-6AE6-40FC-8787-B6A0B1E02E2D}" type="presParOf" srcId="{7FB3C170-5B84-4D06-99B2-1F3585D63D9C}" destId="{3EAFD4E1-5D7D-45BA-9471-61ABC0B2076D}" srcOrd="5" destOrd="0" presId="urn:microsoft.com/office/officeart/2005/8/layout/hierarchy2"/>
    <dgm:cxn modelId="{4B230A3B-F612-4A28-A467-7C4C441229D0}" type="presParOf" srcId="{3EAFD4E1-5D7D-45BA-9471-61ABC0B2076D}" destId="{E14D5D4A-E1B4-4F85-80F9-CFCACD8495C9}" srcOrd="0" destOrd="0" presId="urn:microsoft.com/office/officeart/2005/8/layout/hierarchy2"/>
    <dgm:cxn modelId="{0DEEF071-2D75-4122-9757-20E727CD95CD}" type="presParOf" srcId="{3EAFD4E1-5D7D-45BA-9471-61ABC0B2076D}" destId="{AFD21222-0410-4943-9141-6073A3A322BC}" srcOrd="1" destOrd="0" presId="urn:microsoft.com/office/officeart/2005/8/layout/hierarchy2"/>
    <dgm:cxn modelId="{D2AF11AD-6EBC-405B-B0A8-6D251FBE8B7C}" type="presParOf" srcId="{7FB3C170-5B84-4D06-99B2-1F3585D63D9C}" destId="{81110556-2D46-4BD1-825F-94043B9FFF60}" srcOrd="6" destOrd="0" presId="urn:microsoft.com/office/officeart/2005/8/layout/hierarchy2"/>
    <dgm:cxn modelId="{9B692DDB-C925-43FE-8199-690D25B0080D}" type="presParOf" srcId="{81110556-2D46-4BD1-825F-94043B9FFF60}" destId="{AF63BFFA-2CDD-43CD-923D-D4B0419B43F3}" srcOrd="0" destOrd="0" presId="urn:microsoft.com/office/officeart/2005/8/layout/hierarchy2"/>
    <dgm:cxn modelId="{1714075C-6285-4889-BC10-F64D9A271CAE}" type="presParOf" srcId="{7FB3C170-5B84-4D06-99B2-1F3585D63D9C}" destId="{5F89C786-E293-42DF-B0BE-A1A5B9AD555C}" srcOrd="7" destOrd="0" presId="urn:microsoft.com/office/officeart/2005/8/layout/hierarchy2"/>
    <dgm:cxn modelId="{D5A96598-3656-4CC7-8950-2B8D593A08FA}" type="presParOf" srcId="{5F89C786-E293-42DF-B0BE-A1A5B9AD555C}" destId="{48C1B567-62DC-4CED-81A2-D3AC43DA9853}" srcOrd="0" destOrd="0" presId="urn:microsoft.com/office/officeart/2005/8/layout/hierarchy2"/>
    <dgm:cxn modelId="{B11A1698-7C2B-48AF-8F94-0B28DF30134D}" type="presParOf" srcId="{5F89C786-E293-42DF-B0BE-A1A5B9AD555C}" destId="{7480C560-9656-4ED8-A29A-512487D1A73C}" srcOrd="1" destOrd="0" presId="urn:microsoft.com/office/officeart/2005/8/layout/hierarchy2"/>
  </dgm:cxnLst>
  <dgm:bg/>
  <dgm:whole>
    <a:ln>
      <a:solidFill>
        <a:schemeClr val="tx2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10A89-3BA2-4ED3-AFDB-A4C1FDE37466}">
      <dsp:nvSpPr>
        <dsp:cNvPr id="0" name=""/>
        <dsp:cNvSpPr/>
      </dsp:nvSpPr>
      <dsp:spPr>
        <a:xfrm>
          <a:off x="10950" y="2512584"/>
          <a:ext cx="913958" cy="504428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Звуки </a:t>
          </a:r>
          <a:endParaRPr lang="ru-RU" sz="2600" b="1" kern="1200" dirty="0"/>
        </a:p>
      </dsp:txBody>
      <dsp:txXfrm>
        <a:off x="25724" y="2527358"/>
        <a:ext cx="884410" cy="474880"/>
      </dsp:txXfrm>
    </dsp:sp>
    <dsp:sp modelId="{8E9405F2-07EE-4E51-B875-AC0388B198F2}">
      <dsp:nvSpPr>
        <dsp:cNvPr id="0" name=""/>
        <dsp:cNvSpPr/>
      </dsp:nvSpPr>
      <dsp:spPr>
        <a:xfrm rot="17680426">
          <a:off x="408104" y="1946075"/>
          <a:ext cx="1774285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774285" y="12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/>
        </a:p>
      </dsp:txBody>
      <dsp:txXfrm>
        <a:off x="1250889" y="1914296"/>
        <a:ext cx="88714" cy="88714"/>
      </dsp:txXfrm>
    </dsp:sp>
    <dsp:sp modelId="{7E24C6DF-13EA-4C87-A3B9-803681421B02}">
      <dsp:nvSpPr>
        <dsp:cNvPr id="0" name=""/>
        <dsp:cNvSpPr/>
      </dsp:nvSpPr>
      <dsp:spPr>
        <a:xfrm>
          <a:off x="1665585" y="689584"/>
          <a:ext cx="1851692" cy="92584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Гласные </a:t>
          </a:r>
          <a:endParaRPr lang="ru-RU" sz="2600" b="1" kern="1200" dirty="0"/>
        </a:p>
      </dsp:txBody>
      <dsp:txXfrm>
        <a:off x="1692702" y="716701"/>
        <a:ext cx="1797458" cy="871612"/>
      </dsp:txXfrm>
    </dsp:sp>
    <dsp:sp modelId="{E559318D-8512-4DEE-9999-428DA975971D}">
      <dsp:nvSpPr>
        <dsp:cNvPr id="0" name=""/>
        <dsp:cNvSpPr/>
      </dsp:nvSpPr>
      <dsp:spPr>
        <a:xfrm>
          <a:off x="3517278" y="1139929"/>
          <a:ext cx="740677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740677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3869099" y="1133990"/>
        <a:ext cx="37033" cy="37033"/>
      </dsp:txXfrm>
    </dsp:sp>
    <dsp:sp modelId="{7FCAF93C-FEB9-462A-8528-A18AD317EFEF}">
      <dsp:nvSpPr>
        <dsp:cNvPr id="0" name=""/>
        <dsp:cNvSpPr/>
      </dsp:nvSpPr>
      <dsp:spPr>
        <a:xfrm>
          <a:off x="4257955" y="689584"/>
          <a:ext cx="1851692" cy="925846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а о у ы э и  </a:t>
          </a:r>
          <a:endParaRPr lang="ru-RU" sz="2600" b="1" kern="1200" dirty="0"/>
        </a:p>
      </dsp:txBody>
      <dsp:txXfrm>
        <a:off x="4285072" y="716701"/>
        <a:ext cx="1797458" cy="871612"/>
      </dsp:txXfrm>
    </dsp:sp>
    <dsp:sp modelId="{D39DE477-6061-4D97-91CA-63C5E03F6F95}">
      <dsp:nvSpPr>
        <dsp:cNvPr id="0" name=""/>
        <dsp:cNvSpPr/>
      </dsp:nvSpPr>
      <dsp:spPr>
        <a:xfrm rot="19457599">
          <a:off x="6023913" y="873748"/>
          <a:ext cx="91214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912146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6457183" y="863522"/>
        <a:ext cx="45607" cy="45607"/>
      </dsp:txXfrm>
    </dsp:sp>
    <dsp:sp modelId="{0EF7F356-4284-4B56-B0CE-130EF21BE236}">
      <dsp:nvSpPr>
        <dsp:cNvPr id="0" name=""/>
        <dsp:cNvSpPr/>
      </dsp:nvSpPr>
      <dsp:spPr>
        <a:xfrm>
          <a:off x="6850325" y="157222"/>
          <a:ext cx="1851692" cy="925846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ударные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6877442" y="184339"/>
        <a:ext cx="1797458" cy="871612"/>
      </dsp:txXfrm>
    </dsp:sp>
    <dsp:sp modelId="{C82A206F-7EF9-477E-83B1-F8AD8FFF4250}">
      <dsp:nvSpPr>
        <dsp:cNvPr id="0" name=""/>
        <dsp:cNvSpPr/>
      </dsp:nvSpPr>
      <dsp:spPr>
        <a:xfrm rot="2142401">
          <a:off x="6023913" y="1406110"/>
          <a:ext cx="91214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912146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6457183" y="1395884"/>
        <a:ext cx="45607" cy="45607"/>
      </dsp:txXfrm>
    </dsp:sp>
    <dsp:sp modelId="{8229B887-E942-4A1D-A707-C5C5574C1926}">
      <dsp:nvSpPr>
        <dsp:cNvPr id="0" name=""/>
        <dsp:cNvSpPr/>
      </dsp:nvSpPr>
      <dsp:spPr>
        <a:xfrm>
          <a:off x="6850325" y="1221945"/>
          <a:ext cx="1851692" cy="925846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безударные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6877442" y="1249062"/>
        <a:ext cx="1797458" cy="871612"/>
      </dsp:txXfrm>
    </dsp:sp>
    <dsp:sp modelId="{73CBB3BA-0385-489E-B789-D460336ACE2B}">
      <dsp:nvSpPr>
        <dsp:cNvPr id="0" name=""/>
        <dsp:cNvSpPr/>
      </dsp:nvSpPr>
      <dsp:spPr>
        <a:xfrm rot="3919574">
          <a:off x="408104" y="3558367"/>
          <a:ext cx="1774285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774285" y="12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/>
        </a:p>
      </dsp:txBody>
      <dsp:txXfrm>
        <a:off x="1250889" y="3526588"/>
        <a:ext cx="88714" cy="88714"/>
      </dsp:txXfrm>
    </dsp:sp>
    <dsp:sp modelId="{9784EAA0-5F09-4490-BFF4-F3AAD54CF79E}">
      <dsp:nvSpPr>
        <dsp:cNvPr id="0" name=""/>
        <dsp:cNvSpPr/>
      </dsp:nvSpPr>
      <dsp:spPr>
        <a:xfrm>
          <a:off x="1665585" y="3914168"/>
          <a:ext cx="1851692" cy="925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Согласные </a:t>
          </a:r>
          <a:endParaRPr lang="ru-RU" sz="2600" b="1" kern="1200" dirty="0"/>
        </a:p>
      </dsp:txBody>
      <dsp:txXfrm>
        <a:off x="1692702" y="3941285"/>
        <a:ext cx="1797458" cy="871612"/>
      </dsp:txXfrm>
    </dsp:sp>
    <dsp:sp modelId="{C1794487-EBDA-4FAC-B686-CD003B39F140}">
      <dsp:nvSpPr>
        <dsp:cNvPr id="0" name=""/>
        <dsp:cNvSpPr/>
      </dsp:nvSpPr>
      <dsp:spPr>
        <a:xfrm rot="17668221">
          <a:off x="2993559" y="3550763"/>
          <a:ext cx="1788115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788115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/>
        </a:p>
      </dsp:txBody>
      <dsp:txXfrm>
        <a:off x="3842914" y="3518638"/>
        <a:ext cx="89405" cy="89405"/>
      </dsp:txXfrm>
    </dsp:sp>
    <dsp:sp modelId="{CDE7464D-679B-4D32-A89D-F38BC154A0F6}">
      <dsp:nvSpPr>
        <dsp:cNvPr id="0" name=""/>
        <dsp:cNvSpPr/>
      </dsp:nvSpPr>
      <dsp:spPr>
        <a:xfrm>
          <a:off x="4257955" y="2286669"/>
          <a:ext cx="2613479" cy="92584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Парные звонкие: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б в г д ж з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285072" y="2313786"/>
        <a:ext cx="2559245" cy="871612"/>
      </dsp:txXfrm>
    </dsp:sp>
    <dsp:sp modelId="{BEBC2FA2-5057-49B8-A136-D07CB601B873}">
      <dsp:nvSpPr>
        <dsp:cNvPr id="0" name=""/>
        <dsp:cNvSpPr/>
      </dsp:nvSpPr>
      <dsp:spPr>
        <a:xfrm rot="19366319">
          <a:off x="3422504" y="4083125"/>
          <a:ext cx="930225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930225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3864361" y="4072447"/>
        <a:ext cx="46511" cy="46511"/>
      </dsp:txXfrm>
    </dsp:sp>
    <dsp:sp modelId="{3EDABBF5-F15C-43FB-B3A8-B20A6FBA11D4}">
      <dsp:nvSpPr>
        <dsp:cNvPr id="0" name=""/>
        <dsp:cNvSpPr/>
      </dsp:nvSpPr>
      <dsp:spPr>
        <a:xfrm>
          <a:off x="4257955" y="3351392"/>
          <a:ext cx="2594462" cy="92584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Парные глухие: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 ф к т ш с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285072" y="3378509"/>
        <a:ext cx="2540228" cy="871612"/>
      </dsp:txXfrm>
    </dsp:sp>
    <dsp:sp modelId="{2EA2194C-7F0D-4A77-9A91-79BB81E358B7}">
      <dsp:nvSpPr>
        <dsp:cNvPr id="0" name=""/>
        <dsp:cNvSpPr/>
      </dsp:nvSpPr>
      <dsp:spPr>
        <a:xfrm rot="2047500">
          <a:off x="3440248" y="4615487"/>
          <a:ext cx="89473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894736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3865248" y="4605696"/>
        <a:ext cx="44736" cy="44736"/>
      </dsp:txXfrm>
    </dsp:sp>
    <dsp:sp modelId="{E14D5D4A-E1B4-4F85-80F9-CFCACD8495C9}">
      <dsp:nvSpPr>
        <dsp:cNvPr id="0" name=""/>
        <dsp:cNvSpPr/>
      </dsp:nvSpPr>
      <dsp:spPr>
        <a:xfrm>
          <a:off x="4257955" y="4416115"/>
          <a:ext cx="3026610" cy="92584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Всегда мягкие: </a:t>
          </a:r>
          <a:r>
            <a:rPr lang="ru-RU" sz="2800" b="1" kern="1200" dirty="0" smtClean="0">
              <a:solidFill>
                <a:schemeClr val="tx1"/>
              </a:solidFill>
            </a:rPr>
            <a:t>ч щ й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Всегда твёрдые: </a:t>
          </a:r>
          <a:r>
            <a:rPr lang="ru-RU" sz="2800" b="1" kern="1200" dirty="0" smtClean="0">
              <a:solidFill>
                <a:schemeClr val="tx1"/>
              </a:solidFill>
            </a:rPr>
            <a:t>ж ш ц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285072" y="4443232"/>
        <a:ext cx="2972376" cy="871612"/>
      </dsp:txXfrm>
    </dsp:sp>
    <dsp:sp modelId="{81110556-2D46-4BD1-825F-94043B9FFF60}">
      <dsp:nvSpPr>
        <dsp:cNvPr id="0" name=""/>
        <dsp:cNvSpPr/>
      </dsp:nvSpPr>
      <dsp:spPr>
        <a:xfrm rot="3907178">
          <a:off x="3007377" y="5163055"/>
          <a:ext cx="1760478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760478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/>
        </a:p>
      </dsp:txBody>
      <dsp:txXfrm>
        <a:off x="3843604" y="5131621"/>
        <a:ext cx="88023" cy="88023"/>
      </dsp:txXfrm>
    </dsp:sp>
    <dsp:sp modelId="{48C1B567-62DC-4CED-81A2-D3AC43DA9853}">
      <dsp:nvSpPr>
        <dsp:cNvPr id="0" name=""/>
        <dsp:cNvSpPr/>
      </dsp:nvSpPr>
      <dsp:spPr>
        <a:xfrm>
          <a:off x="4257955" y="5480839"/>
          <a:ext cx="3436093" cy="98667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Сонорные – самые звонкие: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л м н р й 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286854" y="5509738"/>
        <a:ext cx="3378295" cy="92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9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5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6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7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4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2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7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5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1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5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5C19-1C3C-4D89-8ADE-54A4FE9350A1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38BD-0836-4319-B343-E925FD55F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54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830842"/>
              </p:ext>
            </p:extLst>
          </p:nvPr>
        </p:nvGraphicFramePr>
        <p:xfrm>
          <a:off x="179512" y="116632"/>
          <a:ext cx="871296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84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16663"/>
              </p:ext>
            </p:extLst>
          </p:nvPr>
        </p:nvGraphicFramePr>
        <p:xfrm>
          <a:off x="179511" y="116632"/>
          <a:ext cx="8784975" cy="660475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96274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Буквы </a:t>
                      </a:r>
                      <a:endParaRPr lang="ru-RU" sz="3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начале слова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После гласной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После согласной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После</a:t>
                      </a:r>
                    </a:p>
                    <a:p>
                      <a:pPr algn="ctr"/>
                      <a:r>
                        <a:rPr lang="ru-RU" sz="2400" dirty="0" smtClean="0"/>
                        <a:t> Ъ и Ь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7531">
                <a:tc>
                  <a:txBody>
                    <a:bodyPr/>
                    <a:lstStyle/>
                    <a:p>
                      <a:pPr algn="ctr"/>
                      <a:endParaRPr lang="ru-RU" sz="2300" dirty="0" smtClean="0"/>
                    </a:p>
                    <a:p>
                      <a:pPr algn="ctr"/>
                      <a:r>
                        <a:rPr lang="ru-RU" sz="2300" dirty="0" smtClean="0"/>
                        <a:t>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Й</a:t>
                      </a:r>
                      <a:r>
                        <a:rPr lang="ru-RU" sz="2300" baseline="30000" dirty="0" smtClean="0"/>
                        <a:t>ʹ </a:t>
                      </a:r>
                      <a:r>
                        <a:rPr lang="en-US" sz="2300" dirty="0" smtClean="0"/>
                        <a:t>]</a:t>
                      </a:r>
                    </a:p>
                    <a:p>
                      <a:pPr algn="ctr"/>
                      <a:r>
                        <a:rPr lang="ru-RU" sz="2300" dirty="0" smtClean="0"/>
                        <a:t>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А </a:t>
                      </a:r>
                      <a:r>
                        <a:rPr lang="en-US" sz="2300" dirty="0" smtClean="0"/>
                        <a:t>] </a:t>
                      </a:r>
                      <a:endParaRPr lang="ru-RU" sz="23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b="1" i="1" dirty="0" smtClean="0"/>
                        <a:t>Я</a:t>
                      </a:r>
                      <a:r>
                        <a:rPr lang="ru-RU" sz="2500" i="1" dirty="0" smtClean="0"/>
                        <a:t>ма</a:t>
                      </a:r>
                    </a:p>
                    <a:p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йʹ а м а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Ма</a:t>
                      </a:r>
                      <a:r>
                        <a:rPr lang="ru-RU" sz="2500" b="1" dirty="0" smtClean="0"/>
                        <a:t>я</a:t>
                      </a:r>
                      <a:r>
                        <a:rPr lang="ru-RU" sz="2500" dirty="0" smtClean="0"/>
                        <a:t>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м а йʹ а к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М</a:t>
                      </a:r>
                      <a:r>
                        <a:rPr lang="ru-RU" sz="2500" b="1" dirty="0" smtClean="0"/>
                        <a:t>я</a:t>
                      </a:r>
                      <a:r>
                        <a:rPr lang="ru-RU" sz="2500" dirty="0" smtClean="0"/>
                        <a:t>ч </a:t>
                      </a:r>
                    </a:p>
                    <a:p>
                      <a:r>
                        <a:rPr lang="en-US" sz="2500" dirty="0" smtClean="0"/>
                        <a:t>[ </a:t>
                      </a:r>
                      <a:r>
                        <a:rPr lang="ru-RU" sz="2500" dirty="0" smtClean="0"/>
                        <a:t>мʹ</a:t>
                      </a:r>
                      <a:r>
                        <a:rPr lang="ru-RU" sz="2500" baseline="0" dirty="0" smtClean="0"/>
                        <a:t> а чʹ </a:t>
                      </a:r>
                      <a:r>
                        <a:rPr lang="en-US" sz="2500" dirty="0" smtClean="0"/>
                        <a:t>]</a:t>
                      </a:r>
                      <a:endParaRPr lang="ru-RU" sz="25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Коль</a:t>
                      </a:r>
                      <a:r>
                        <a:rPr lang="ru-RU" sz="2500" b="1" dirty="0" smtClean="0"/>
                        <a:t>я</a:t>
                      </a:r>
                    </a:p>
                    <a:p>
                      <a:r>
                        <a:rPr lang="en-US" sz="2500" dirty="0" smtClean="0"/>
                        <a:t>[</a:t>
                      </a:r>
                      <a:r>
                        <a:rPr lang="ru-RU" sz="2500" dirty="0" smtClean="0"/>
                        <a:t> к о лʹ йʹ а</a:t>
                      </a:r>
                      <a:r>
                        <a:rPr lang="en-US" sz="2500" dirty="0" smtClean="0"/>
                        <a:t>]</a:t>
                      </a:r>
                      <a:endParaRPr lang="ru-RU" sz="2500" dirty="0"/>
                    </a:p>
                  </a:txBody>
                  <a:tcPr anchor="ctr">
                    <a:noFill/>
                  </a:tcPr>
                </a:tc>
              </a:tr>
              <a:tr h="1361491">
                <a:tc>
                  <a:txBody>
                    <a:bodyPr/>
                    <a:lstStyle/>
                    <a:p>
                      <a:pPr algn="ctr"/>
                      <a:endParaRPr lang="ru-RU" sz="2300" dirty="0" smtClean="0"/>
                    </a:p>
                    <a:p>
                      <a:pPr algn="ctr"/>
                      <a:r>
                        <a:rPr lang="ru-RU" sz="2300" dirty="0" smtClean="0"/>
                        <a:t>  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Й</a:t>
                      </a:r>
                      <a:r>
                        <a:rPr lang="ru-RU" sz="2300" baseline="30000" dirty="0" smtClean="0"/>
                        <a:t>ʹ </a:t>
                      </a:r>
                      <a:r>
                        <a:rPr lang="en-US" sz="2300" dirty="0" smtClean="0"/>
                        <a:t>]</a:t>
                      </a:r>
                    </a:p>
                    <a:p>
                      <a:pPr algn="ctr"/>
                      <a:r>
                        <a:rPr lang="ru-RU" sz="2300" dirty="0" smtClean="0"/>
                        <a:t>  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У </a:t>
                      </a:r>
                      <a:r>
                        <a:rPr lang="en-US" sz="2300" dirty="0" smtClean="0"/>
                        <a:t>] </a:t>
                      </a:r>
                      <a:endParaRPr lang="ru-RU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b="1" i="1" dirty="0" smtClean="0"/>
                        <a:t>Ю</a:t>
                      </a:r>
                      <a:r>
                        <a:rPr lang="ru-RU" sz="2500" i="1" dirty="0" smtClean="0"/>
                        <a:t>ла</a:t>
                      </a:r>
                    </a:p>
                    <a:p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йʹ у л а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i="0" dirty="0" smtClean="0"/>
                        <a:t>Со</a:t>
                      </a:r>
                      <a:r>
                        <a:rPr lang="ru-RU" sz="2500" b="1" i="0" dirty="0" smtClean="0"/>
                        <a:t>ю</a:t>
                      </a:r>
                      <a:r>
                        <a:rPr lang="ru-RU" sz="2500" i="0" dirty="0" smtClean="0"/>
                        <a:t>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с а йʹ у з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Л</a:t>
                      </a:r>
                      <a:r>
                        <a:rPr lang="ru-RU" sz="2500" b="1" dirty="0" smtClean="0"/>
                        <a:t>ю</a:t>
                      </a:r>
                      <a:r>
                        <a:rPr lang="ru-RU" sz="2500" b="0" dirty="0" smtClean="0"/>
                        <a:t>к</a:t>
                      </a:r>
                      <a:r>
                        <a:rPr lang="ru-RU" sz="2500" dirty="0" smtClean="0"/>
                        <a:t> </a:t>
                      </a:r>
                    </a:p>
                    <a:p>
                      <a:r>
                        <a:rPr lang="en-US" sz="2500" dirty="0" smtClean="0"/>
                        <a:t>[ </a:t>
                      </a:r>
                      <a:r>
                        <a:rPr lang="ru-RU" sz="2500" dirty="0" smtClean="0"/>
                        <a:t>лʹ</a:t>
                      </a:r>
                      <a:r>
                        <a:rPr lang="ru-RU" sz="2500" baseline="0" dirty="0" smtClean="0"/>
                        <a:t> у к</a:t>
                      </a:r>
                      <a:r>
                        <a:rPr lang="en-US" sz="2500" dirty="0" smtClean="0"/>
                        <a:t>]</a:t>
                      </a:r>
                      <a:endParaRPr lang="ru-RU" sz="25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Вь</a:t>
                      </a:r>
                      <a:r>
                        <a:rPr lang="ru-RU" sz="2500" b="1" dirty="0" smtClean="0"/>
                        <a:t>ю</a:t>
                      </a:r>
                      <a:r>
                        <a:rPr lang="ru-RU" sz="2500" b="0" dirty="0" smtClean="0"/>
                        <a:t>га</a:t>
                      </a:r>
                      <a:endParaRPr lang="ru-RU" sz="2500" b="1" dirty="0" smtClean="0"/>
                    </a:p>
                    <a:p>
                      <a:r>
                        <a:rPr lang="en-US" sz="2500" dirty="0" smtClean="0"/>
                        <a:t>[</a:t>
                      </a:r>
                      <a:r>
                        <a:rPr lang="ru-RU" sz="2500" dirty="0" smtClean="0"/>
                        <a:t> вʹ йʹ у</a:t>
                      </a:r>
                      <a:r>
                        <a:rPr lang="ru-RU" sz="2500" baseline="0" dirty="0" smtClean="0"/>
                        <a:t> г а</a:t>
                      </a:r>
                      <a:r>
                        <a:rPr lang="en-US" sz="2500" dirty="0" smtClean="0"/>
                        <a:t>]</a:t>
                      </a:r>
                      <a:endParaRPr lang="ru-RU" sz="2500" dirty="0" smtClean="0"/>
                    </a:p>
                  </a:txBody>
                  <a:tcPr anchor="ctr"/>
                </a:tc>
              </a:tr>
              <a:tr h="1361491">
                <a:tc>
                  <a:txBody>
                    <a:bodyPr/>
                    <a:lstStyle/>
                    <a:p>
                      <a:pPr algn="ctr"/>
                      <a:endParaRPr lang="ru-RU" sz="2300" b="1" dirty="0" smtClean="0"/>
                    </a:p>
                    <a:p>
                      <a:pPr algn="ctr"/>
                      <a:r>
                        <a:rPr lang="ru-RU" sz="2300" dirty="0" smtClean="0"/>
                        <a:t>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Й</a:t>
                      </a:r>
                      <a:r>
                        <a:rPr lang="ru-RU" sz="2300" baseline="30000" dirty="0" smtClean="0"/>
                        <a:t>ʹ </a:t>
                      </a:r>
                      <a:r>
                        <a:rPr lang="en-US" sz="2300" dirty="0" smtClean="0"/>
                        <a:t>]</a:t>
                      </a:r>
                    </a:p>
                    <a:p>
                      <a:pPr algn="ctr"/>
                      <a:r>
                        <a:rPr lang="ru-RU" sz="2300" dirty="0" smtClean="0"/>
                        <a:t>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Э </a:t>
                      </a:r>
                      <a:r>
                        <a:rPr lang="en-US" sz="2300" dirty="0" smtClean="0"/>
                        <a:t>] </a:t>
                      </a:r>
                      <a:endParaRPr lang="ru-RU" sz="23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b="1" i="1" dirty="0" smtClean="0"/>
                        <a:t>Е</a:t>
                      </a:r>
                      <a:r>
                        <a:rPr lang="ru-RU" sz="2500" i="1" dirty="0" smtClean="0"/>
                        <a:t>ль</a:t>
                      </a:r>
                    </a:p>
                    <a:p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йʹ э лʹ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i="0" dirty="0" smtClean="0"/>
                        <a:t>По</a:t>
                      </a:r>
                      <a:r>
                        <a:rPr lang="ru-RU" sz="2500" b="1" i="0" dirty="0" smtClean="0"/>
                        <a:t>е</a:t>
                      </a:r>
                      <a:r>
                        <a:rPr lang="ru-RU" sz="2500" i="0" dirty="0" smtClean="0"/>
                        <a:t>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п а йʹ э л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В</a:t>
                      </a:r>
                      <a:r>
                        <a:rPr lang="ru-RU" sz="2500" b="1" dirty="0" smtClean="0"/>
                        <a:t>е</a:t>
                      </a:r>
                      <a:r>
                        <a:rPr lang="ru-RU" sz="2500" dirty="0" smtClean="0"/>
                        <a:t>с </a:t>
                      </a:r>
                    </a:p>
                    <a:p>
                      <a:r>
                        <a:rPr lang="en-US" sz="2500" dirty="0" smtClean="0"/>
                        <a:t>[ </a:t>
                      </a:r>
                      <a:r>
                        <a:rPr lang="ru-RU" sz="2500" dirty="0" smtClean="0"/>
                        <a:t>вʹ</a:t>
                      </a:r>
                      <a:r>
                        <a:rPr lang="ru-RU" sz="2500" baseline="0" dirty="0" smtClean="0"/>
                        <a:t> э с </a:t>
                      </a:r>
                      <a:r>
                        <a:rPr lang="en-US" sz="2500" dirty="0" smtClean="0"/>
                        <a:t>]</a:t>
                      </a:r>
                      <a:endParaRPr lang="ru-RU" sz="25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Съ</a:t>
                      </a:r>
                      <a:r>
                        <a:rPr lang="ru-RU" sz="2500" b="1" dirty="0" smtClean="0"/>
                        <a:t>е</a:t>
                      </a:r>
                      <a:r>
                        <a:rPr lang="ru-RU" sz="2500" b="0" dirty="0" smtClean="0"/>
                        <a:t>л</a:t>
                      </a:r>
                      <a:endParaRPr lang="ru-RU" sz="2500" b="1" dirty="0" smtClean="0"/>
                    </a:p>
                    <a:p>
                      <a:r>
                        <a:rPr lang="en-US" sz="2500" dirty="0" smtClean="0"/>
                        <a:t>[</a:t>
                      </a:r>
                      <a:r>
                        <a:rPr lang="ru-RU" sz="2500" dirty="0" smtClean="0"/>
                        <a:t> с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ru-RU" sz="2500" dirty="0" err="1" smtClean="0"/>
                        <a:t>йʹэ</a:t>
                      </a:r>
                      <a:r>
                        <a:rPr lang="ru-RU" sz="2500" dirty="0" smtClean="0"/>
                        <a:t> л</a:t>
                      </a:r>
                      <a:r>
                        <a:rPr lang="en-US" sz="2500" dirty="0" smtClean="0"/>
                        <a:t>]</a:t>
                      </a:r>
                      <a:endParaRPr lang="ru-RU" sz="2500" dirty="0" smtClean="0"/>
                    </a:p>
                  </a:txBody>
                  <a:tcPr anchor="ctr">
                    <a:noFill/>
                  </a:tcPr>
                </a:tc>
              </a:tr>
              <a:tr h="1361491">
                <a:tc>
                  <a:txBody>
                    <a:bodyPr/>
                    <a:lstStyle/>
                    <a:p>
                      <a:pPr algn="ctr"/>
                      <a:endParaRPr lang="ru-RU" sz="2300" dirty="0" smtClean="0"/>
                    </a:p>
                    <a:p>
                      <a:pPr algn="ctr"/>
                      <a:r>
                        <a:rPr lang="ru-RU" sz="2300" dirty="0" smtClean="0"/>
                        <a:t>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Й</a:t>
                      </a:r>
                      <a:r>
                        <a:rPr lang="ru-RU" sz="2300" baseline="30000" dirty="0" smtClean="0"/>
                        <a:t>ʹ </a:t>
                      </a:r>
                      <a:r>
                        <a:rPr lang="en-US" sz="2300" dirty="0" smtClean="0"/>
                        <a:t>]</a:t>
                      </a:r>
                    </a:p>
                    <a:p>
                      <a:pPr algn="ctr"/>
                      <a:r>
                        <a:rPr lang="ru-RU" sz="2300" dirty="0" smtClean="0"/>
                        <a:t> </a:t>
                      </a:r>
                      <a:r>
                        <a:rPr lang="en-US" sz="2300" dirty="0" smtClean="0"/>
                        <a:t>[</a:t>
                      </a:r>
                      <a:r>
                        <a:rPr lang="ru-RU" sz="2300" dirty="0" smtClean="0"/>
                        <a:t> О </a:t>
                      </a:r>
                      <a:r>
                        <a:rPr lang="en-US" sz="2300" dirty="0" smtClean="0"/>
                        <a:t>] </a:t>
                      </a:r>
                      <a:endParaRPr lang="ru-RU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500" b="1" i="1" dirty="0" smtClean="0"/>
                        <a:t>Ё</a:t>
                      </a:r>
                      <a:r>
                        <a:rPr lang="ru-RU" sz="2500" b="0" i="1" dirty="0" smtClean="0"/>
                        <a:t>лка</a:t>
                      </a:r>
                      <a:endParaRPr lang="ru-RU" sz="2500" i="1" dirty="0" smtClean="0"/>
                    </a:p>
                    <a:p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йʹ о л к а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i="0" dirty="0" smtClean="0"/>
                        <a:t>По</a:t>
                      </a:r>
                      <a:r>
                        <a:rPr lang="ru-RU" sz="2500" b="1" i="0" dirty="0" smtClean="0"/>
                        <a:t>ё</a:t>
                      </a:r>
                      <a:r>
                        <a:rPr lang="ru-RU" sz="2500" i="0" dirty="0" smtClean="0"/>
                        <a:t>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i="0" dirty="0" smtClean="0"/>
                        <a:t>[</a:t>
                      </a:r>
                      <a:r>
                        <a:rPr lang="ru-RU" sz="2500" i="0" baseline="0" dirty="0" smtClean="0"/>
                        <a:t> п а йʹ о т </a:t>
                      </a:r>
                      <a:r>
                        <a:rPr lang="en-US" sz="2500" i="0" dirty="0" smtClean="0"/>
                        <a:t>]</a:t>
                      </a:r>
                      <a:endParaRPr lang="ru-RU" sz="2500" i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М</a:t>
                      </a:r>
                      <a:r>
                        <a:rPr lang="ru-RU" sz="2500" b="1" dirty="0" smtClean="0"/>
                        <a:t>ё</a:t>
                      </a:r>
                      <a:r>
                        <a:rPr lang="ru-RU" sz="2500" dirty="0" smtClean="0"/>
                        <a:t>д </a:t>
                      </a:r>
                    </a:p>
                    <a:p>
                      <a:r>
                        <a:rPr lang="en-US" sz="2500" dirty="0" smtClean="0"/>
                        <a:t>[ </a:t>
                      </a:r>
                      <a:r>
                        <a:rPr lang="ru-RU" sz="2500" dirty="0" smtClean="0"/>
                        <a:t>мʹ</a:t>
                      </a:r>
                      <a:r>
                        <a:rPr lang="ru-RU" sz="2500" baseline="0" dirty="0" smtClean="0"/>
                        <a:t> о т </a:t>
                      </a:r>
                      <a:r>
                        <a:rPr lang="en-US" sz="2500" dirty="0" smtClean="0"/>
                        <a:t>]</a:t>
                      </a:r>
                      <a:endParaRPr lang="ru-RU" sz="25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b="0" dirty="0" smtClean="0"/>
                        <a:t>Объ</a:t>
                      </a:r>
                      <a:r>
                        <a:rPr lang="ru-RU" sz="2500" b="1" dirty="0" smtClean="0"/>
                        <a:t>ё</a:t>
                      </a:r>
                      <a:r>
                        <a:rPr lang="ru-RU" sz="2500" b="0" dirty="0" smtClean="0"/>
                        <a:t>м</a:t>
                      </a:r>
                      <a:endParaRPr lang="ru-RU" sz="2500" b="1" dirty="0" smtClean="0"/>
                    </a:p>
                    <a:p>
                      <a:r>
                        <a:rPr lang="en-US" sz="2500" dirty="0" smtClean="0"/>
                        <a:t>[</a:t>
                      </a:r>
                      <a:r>
                        <a:rPr lang="ru-RU" sz="2500" dirty="0" smtClean="0"/>
                        <a:t> а</a:t>
                      </a:r>
                      <a:r>
                        <a:rPr lang="ru-RU" sz="2500" baseline="0" dirty="0" smtClean="0"/>
                        <a:t> б</a:t>
                      </a:r>
                      <a:r>
                        <a:rPr lang="ru-RU" sz="2500" dirty="0" smtClean="0"/>
                        <a:t> йʹ о</a:t>
                      </a:r>
                      <a:r>
                        <a:rPr lang="ru-RU" sz="2500" baseline="0" dirty="0" smtClean="0"/>
                        <a:t> м</a:t>
                      </a:r>
                      <a:r>
                        <a:rPr lang="en-US" sz="2500" dirty="0" smtClean="0"/>
                        <a:t>]</a:t>
                      </a:r>
                      <a:endParaRPr lang="ru-RU" sz="25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631" y="158321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Я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>
            <a:stCxn id="5" idx="3"/>
          </p:cNvCxnSpPr>
          <p:nvPr/>
        </p:nvCxnSpPr>
        <p:spPr>
          <a:xfrm flipV="1">
            <a:off x="626085" y="1700808"/>
            <a:ext cx="20149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</p:cNvCxnSpPr>
          <p:nvPr/>
        </p:nvCxnSpPr>
        <p:spPr>
          <a:xfrm>
            <a:off x="626085" y="1844824"/>
            <a:ext cx="201499" cy="201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7097" y="3140968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Ю</a:t>
            </a:r>
            <a:endParaRPr lang="ru-RU" sz="28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62327" y="3229590"/>
            <a:ext cx="254729" cy="172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74194" y="3431550"/>
            <a:ext cx="197195" cy="172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3858" y="450912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cxnSp>
        <p:nvCxnSpPr>
          <p:cNvPr id="22" name="Прямая соединительная линия 21"/>
          <p:cNvCxnSpPr>
            <a:stCxn id="21" idx="3"/>
          </p:cNvCxnSpPr>
          <p:nvPr/>
        </p:nvCxnSpPr>
        <p:spPr>
          <a:xfrm flipV="1">
            <a:off x="553252" y="4626714"/>
            <a:ext cx="23355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1" idx="3"/>
          </p:cNvCxnSpPr>
          <p:nvPr/>
        </p:nvCxnSpPr>
        <p:spPr>
          <a:xfrm>
            <a:off x="553252" y="4770730"/>
            <a:ext cx="233559" cy="201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3461" y="587727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Ё</a:t>
            </a:r>
            <a:endParaRPr lang="ru-RU" sz="2800" b="1" dirty="0"/>
          </a:p>
        </p:txBody>
      </p:sp>
      <p:cxnSp>
        <p:nvCxnSpPr>
          <p:cNvPr id="25" name="Прямая соединительная линия 24"/>
          <p:cNvCxnSpPr>
            <a:stCxn id="24" idx="3"/>
          </p:cNvCxnSpPr>
          <p:nvPr/>
        </p:nvCxnSpPr>
        <p:spPr>
          <a:xfrm flipV="1">
            <a:off x="572855" y="5994866"/>
            <a:ext cx="23355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4" idx="3"/>
          </p:cNvCxnSpPr>
          <p:nvPr/>
        </p:nvCxnSpPr>
        <p:spPr>
          <a:xfrm>
            <a:off x="572855" y="6138882"/>
            <a:ext cx="233559" cy="201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8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239</Words>
  <Application>Microsoft Office PowerPoint</Application>
  <PresentationFormat>Экран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Марк</dc:creator>
  <cp:lastModifiedBy>Марк</cp:lastModifiedBy>
  <cp:revision>6</cp:revision>
  <dcterms:created xsi:type="dcterms:W3CDTF">2013-09-17T11:37:05Z</dcterms:created>
  <dcterms:modified xsi:type="dcterms:W3CDTF">2013-09-17T12:30:43Z</dcterms:modified>
</cp:coreProperties>
</file>