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EFF324-F0BE-4447-ADA4-3A933E78FF4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65E9FC-D1A7-44E9-A8E2-0714561F98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6400800" cy="10549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   Слог. Ударение. Перенос слов.</a:t>
            </a:r>
            <a:endParaRPr lang="ru-RU" sz="40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8610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Урок русского языка во </a:t>
            </a:r>
            <a:r>
              <a:rPr lang="ru-RU" sz="2800" b="1" dirty="0">
                <a:solidFill>
                  <a:srgbClr val="7030A0"/>
                </a:solidFill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</a:rPr>
              <a:t> классе.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Начальная инновационная школа.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6612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Автор: Мустаева Алевтина Михайловна   учитель начальных классов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7667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МБОУ «СОШ №33 с углубленным изучением английского языка»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г. Нижнекамск  РТ.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Алевтина\Pictures\луг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0" descr="C:\Users\Алевтина\Pictures\шмель.jpg"/>
          <p:cNvPicPr>
            <a:picLocks noChangeAspect="1" noChangeArrowheads="1"/>
          </p:cNvPicPr>
          <p:nvPr/>
        </p:nvPicPr>
        <p:blipFill>
          <a:blip r:embed="rId3" cstate="print"/>
          <a:srcRect l="-3540" t="30911" r="3540" b="15492"/>
          <a:stretch>
            <a:fillRect/>
          </a:stretch>
        </p:blipFill>
        <p:spPr bwMode="auto">
          <a:xfrm>
            <a:off x="5435600" y="3644900"/>
            <a:ext cx="27844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35864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                       </a:t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Игра, играет, игрушка, игрушечный.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                                                    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Мечта, мечтает, мечтатель,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            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мечтательный.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20" descr="C:\Users\Алевтина\Pictures\шм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540" t="30911" r="3540" b="15492"/>
          <a:stretch>
            <a:fillRect/>
          </a:stretch>
        </p:blipFill>
        <p:spPr bwMode="auto">
          <a:xfrm>
            <a:off x="5220072" y="4509120"/>
            <a:ext cx="3276600" cy="187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stCxn id="2" idx="1"/>
          </p:cNvCxnSpPr>
          <p:nvPr/>
        </p:nvCxnSpPr>
        <p:spPr>
          <a:xfrm>
            <a:off x="1259632" y="2067843"/>
            <a:ext cx="0" cy="713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19672" y="90872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419872" y="908720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724128" y="980728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907704" y="206084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923928" y="206084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228184" y="213285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555776" y="321297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948264" y="105273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7083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906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6302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4722 -0.01041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Слог. Ударение. Перенос слов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Наши цели: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-научиться переносить слова;</a:t>
            </a:r>
          </a:p>
          <a:p>
            <a:pPr>
              <a:buNone/>
            </a:pPr>
            <a:r>
              <a:rPr lang="ru-RU" dirty="0" smtClean="0"/>
              <a:t>-правильно ставить ударение;</a:t>
            </a:r>
          </a:p>
          <a:p>
            <a:pPr>
              <a:buNone/>
            </a:pPr>
            <a:r>
              <a:rPr lang="ru-RU" dirty="0" smtClean="0"/>
              <a:t>-повторить деление слов на слоги.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6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05064"/>
            <a:ext cx="7498080" cy="2243336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начинать строку с букв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Одну букву нельзя оставлять на строке.</a:t>
            </a:r>
            <a:endParaRPr lang="ru-RU" dirty="0" smtClean="0"/>
          </a:p>
        </p:txBody>
      </p:sp>
      <p:pic>
        <p:nvPicPr>
          <p:cNvPr id="4" name="Рисунок 3" descr="C:\Users\Алевтина\Pictures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втина\Pictures\цветок.gif"/>
          <p:cNvPicPr/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168352" cy="31683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1800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9888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Ча-йка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Кон-ьки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Я-ма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1412776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Чай-ка</a:t>
            </a:r>
          </a:p>
          <a:p>
            <a:pPr algn="ctr"/>
            <a:r>
              <a:rPr lang="ru-RU" sz="3200" b="1" dirty="0" err="1" smtClean="0">
                <a:solidFill>
                  <a:srgbClr val="00B0F0"/>
                </a:solidFill>
              </a:rPr>
              <a:t>Конь-ки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Я</a:t>
            </a:r>
            <a:r>
              <a:rPr lang="ru-RU" sz="3200" b="1" dirty="0" smtClean="0">
                <a:solidFill>
                  <a:srgbClr val="00B0F0"/>
                </a:solidFill>
              </a:rPr>
              <a:t>ма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Помоги шмелю.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err="1" smtClean="0"/>
              <a:t>Зай-ка</a:t>
            </a:r>
            <a:r>
              <a:rPr lang="ru-RU" b="1" dirty="0" smtClean="0"/>
              <a:t>, </a:t>
            </a:r>
            <a:r>
              <a:rPr lang="ru-RU" b="1" dirty="0" err="1" smtClean="0"/>
              <a:t>ле-йка</a:t>
            </a:r>
            <a:r>
              <a:rPr lang="ru-RU" b="1" dirty="0" smtClean="0"/>
              <a:t>, </a:t>
            </a:r>
            <a:r>
              <a:rPr lang="ru-RU" b="1" dirty="0" err="1" smtClean="0"/>
              <a:t>ма-йка</a:t>
            </a:r>
            <a:r>
              <a:rPr lang="ru-RU" b="1" dirty="0" smtClean="0"/>
              <a:t>,</a:t>
            </a:r>
          </a:p>
          <a:p>
            <a:pPr algn="ctr">
              <a:buFontTx/>
              <a:buNone/>
              <a:defRPr/>
            </a:pPr>
            <a:r>
              <a:rPr lang="ru-RU" b="1" dirty="0" err="1" smtClean="0"/>
              <a:t>У-ши</a:t>
            </a:r>
            <a:r>
              <a:rPr lang="ru-RU" b="1" dirty="0" smtClean="0"/>
              <a:t>, </a:t>
            </a:r>
            <a:r>
              <a:rPr lang="ru-RU" b="1" dirty="0" err="1" smtClean="0"/>
              <a:t>ше-я</a:t>
            </a:r>
            <a:r>
              <a:rPr lang="ru-RU" b="1" dirty="0" smtClean="0"/>
              <a:t>, </a:t>
            </a:r>
            <a:r>
              <a:rPr lang="ru-RU" b="1" dirty="0" err="1" smtClean="0"/>
              <a:t>ло-б</a:t>
            </a:r>
            <a:r>
              <a:rPr lang="ru-RU" b="1" dirty="0" smtClean="0"/>
              <a:t>, </a:t>
            </a:r>
            <a:r>
              <a:rPr lang="ru-RU" b="1" dirty="0" err="1" smtClean="0"/>
              <a:t>лин-ька</a:t>
            </a:r>
            <a:r>
              <a:rPr lang="ru-RU" b="1" dirty="0" smtClean="0"/>
              <a:t>,</a:t>
            </a:r>
          </a:p>
          <a:p>
            <a:pPr algn="ctr">
              <a:buNone/>
              <a:defRPr/>
            </a:pPr>
            <a:r>
              <a:rPr lang="ru-RU" b="1" dirty="0" err="1" smtClean="0"/>
              <a:t>Овц-ы</a:t>
            </a:r>
            <a:r>
              <a:rPr lang="ru-RU" b="1" dirty="0" smtClean="0"/>
              <a:t>, </a:t>
            </a:r>
            <a:r>
              <a:rPr lang="ru-RU" b="1" dirty="0" err="1" smtClean="0"/>
              <a:t>ут-ки</a:t>
            </a:r>
            <a:r>
              <a:rPr lang="ru-RU" b="1" dirty="0" smtClean="0"/>
              <a:t>, </a:t>
            </a:r>
            <a:r>
              <a:rPr lang="ru-RU" b="1" dirty="0" err="1" smtClean="0"/>
              <a:t>ко-нь</a:t>
            </a:r>
            <a:r>
              <a:rPr lang="ru-RU" b="1" dirty="0" smtClean="0"/>
              <a:t>, </a:t>
            </a:r>
            <a:r>
              <a:rPr lang="ru-RU" b="1" dirty="0" err="1" smtClean="0"/>
              <a:t>ко-за</a:t>
            </a:r>
            <a:r>
              <a:rPr lang="ru-RU" b="1" dirty="0" smtClean="0"/>
              <a:t>.</a:t>
            </a:r>
          </a:p>
          <a:p>
            <a:pPr algn="ctr">
              <a:buFontTx/>
              <a:buNone/>
              <a:defRPr/>
            </a:pPr>
            <a:endParaRPr lang="ru-RU" b="1" dirty="0" smtClean="0"/>
          </a:p>
          <a:p>
            <a:pPr algn="ctr">
              <a:buFontTx/>
              <a:buNone/>
              <a:defRPr/>
            </a:pPr>
            <a:r>
              <a:rPr lang="ru-RU" b="1" dirty="0" smtClean="0"/>
              <a:t>+++++++ </a:t>
            </a:r>
            <a:r>
              <a:rPr lang="ru-RU" b="1" dirty="0" smtClean="0"/>
              <a:t>????????</a:t>
            </a:r>
          </a:p>
          <a:p>
            <a:pPr algn="ctr">
              <a:buFontTx/>
              <a:buNone/>
              <a:defRPr/>
            </a:pP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995936" y="4509120"/>
            <a:ext cx="2590800" cy="1452563"/>
            <a:chOff x="4128" y="1392"/>
            <a:chExt cx="1632" cy="915"/>
          </a:xfrm>
        </p:grpSpPr>
        <p:pic>
          <p:nvPicPr>
            <p:cNvPr id="5" name="Picture 91" descr="BS0055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21" y="1392"/>
              <a:ext cx="639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9" descr="BS0055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8" y="1488"/>
              <a:ext cx="639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0" descr="BS0055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6" y="1632"/>
              <a:ext cx="639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b="1" i="1" dirty="0" smtClean="0"/>
              <a:t>Спасибо </a:t>
            </a:r>
            <a:r>
              <a:rPr lang="ru-RU" sz="4400" b="1" i="1" dirty="0" smtClean="0"/>
              <a:t>за урок </a:t>
            </a:r>
            <a:r>
              <a:rPr lang="ru-RU" sz="4400" b="1" dirty="0" smtClean="0"/>
              <a:t>!</a:t>
            </a:r>
            <a:br>
              <a:rPr lang="ru-RU" sz="4400" b="1" dirty="0" smtClean="0"/>
            </a:br>
            <a:endParaRPr lang="ru-RU" b="1" dirty="0"/>
          </a:p>
        </p:txBody>
      </p:sp>
      <p:pic>
        <p:nvPicPr>
          <p:cNvPr id="4" name="Содержимое 3" descr="0_8e86_da5e331d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025" y="2414587"/>
            <a:ext cx="2857500" cy="2867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114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 </vt:lpstr>
      <vt:lpstr>Слайд 2</vt:lpstr>
      <vt:lpstr>                                                                                       Игра, играет, игрушка, игрушечный.                                                         Мечта, мечтает, мечтатель,                 мечтательный.</vt:lpstr>
      <vt:lpstr>Слог. Ударение. Перенос слов</vt:lpstr>
      <vt:lpstr>Слайд 5</vt:lpstr>
      <vt:lpstr>Помоги шмелю.</vt:lpstr>
      <vt:lpstr>   Спасибо за урок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Алевтина</dc:creator>
  <cp:lastModifiedBy>Алевтина</cp:lastModifiedBy>
  <cp:revision>20</cp:revision>
  <dcterms:created xsi:type="dcterms:W3CDTF">2014-03-28T04:28:09Z</dcterms:created>
  <dcterms:modified xsi:type="dcterms:W3CDTF">2014-03-28T07:46:23Z</dcterms:modified>
</cp:coreProperties>
</file>