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8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51" y="0"/>
            <a:ext cx="4335225" cy="375806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0"/>
            <a:ext cx="4788024" cy="375806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758061"/>
            <a:ext cx="3811211" cy="3132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284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01" y="-243408"/>
            <a:ext cx="9112487" cy="797680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300580"/>
            <a:ext cx="9144000" cy="803398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28" y="-531440"/>
            <a:ext cx="9165658" cy="8264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32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950"/>
            <a:ext cx="9194269" cy="686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66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88640"/>
            <a:ext cx="8784976" cy="144016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Соотнесите названия деревьев с лесами, в которых они растут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772816"/>
            <a:ext cx="8071048" cy="468052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90492" y="2608262"/>
            <a:ext cx="11488467" cy="2476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738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</TotalTime>
  <Words>10</Words>
  <Application>Microsoft Office PowerPoint</Application>
  <PresentationFormat>Экран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Презентация PowerPoint</vt:lpstr>
      <vt:lpstr>Презентация PowerPoint</vt:lpstr>
      <vt:lpstr>Презентация PowerPoint</vt:lpstr>
      <vt:lpstr>Соотнесите названия деревьев с лесами, в которых они растут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Tatyana1</dc:creator>
  <cp:lastModifiedBy>Windows User</cp:lastModifiedBy>
  <cp:revision>4</cp:revision>
  <dcterms:created xsi:type="dcterms:W3CDTF">2014-10-13T09:47:21Z</dcterms:created>
  <dcterms:modified xsi:type="dcterms:W3CDTF">2014-11-24T14:36:37Z</dcterms:modified>
</cp:coreProperties>
</file>