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4" r:id="rId13"/>
    <p:sldId id="268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D%D0%B0%D0%BA" TargetMode="External"/><Relationship Id="rId7" Type="http://schemas.openxmlformats.org/officeDocument/2006/relationships/hyperlink" Target="http://ru.wikipedia.org/wiki/%D0%93%D0%B5%D1%80%D0%B0%D0%BB%D1%8C%D0%B4%D0%B8%D0%BA%D0%B0" TargetMode="External"/><Relationship Id="rId2" Type="http://schemas.openxmlformats.org/officeDocument/2006/relationships/hyperlink" Target="http://ru.wikipedia.org/wiki/%D0%AD%D0%BC%D0%B1%D0%BB%D0%B5%D0%BC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1%D1%82%D1%80%D0%B0%D0%BD%D0%B0" TargetMode="External"/><Relationship Id="rId5" Type="http://schemas.openxmlformats.org/officeDocument/2006/relationships/hyperlink" Target="http://ru.wikipedia.org/wiki/%D0%93%D0%BE%D1%80%D0%BE%D0%B4" TargetMode="External"/><Relationship Id="rId4" Type="http://schemas.openxmlformats.org/officeDocument/2006/relationships/hyperlink" Target="http://ru.wikipedia.org/wiki/%D0%A7%D0%B5%D0%BB%D0%BE%D0%B2%D0%B5%D0%B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34423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Тема: Моя страна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Желонкина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Марина Владимировна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26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состоит из республик, краев, областей, городов федерального значения, автономной области, автономных округов.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Алтайский край,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город Барнаул – столица Алтайского края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крупный населенный пункт, являющийся административным, промышленным, торговым и культурным центром района, области, округа, края и т.п.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(назовите города, которые вы знаете)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ндрей\Desktop\1 урок мой в предшколе\62837793ea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ндрей\Desktop\1 урок мой в предшколе\12688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Деревня (село) – это населённый пункт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1 урок мой в предшколе\allfons.ru-16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Страна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1 урок мой в предшколе\408358_404345076285778_68899871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Страна – это территория, имеющая свои собственные границы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Эмблема"/>
              </a:rPr>
              <a:t>эмблема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отличительный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Знак"/>
              </a:rPr>
              <a:t>знак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передаваемый по наследству, на котором изображаются предметы, символизирующие владельца герба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Человек"/>
              </a:rPr>
              <a:t>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tooltip="Город"/>
              </a:rPr>
              <a:t>город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Страна"/>
              </a:rPr>
              <a:t>страну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Изучением гербов занимается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Геральдика"/>
              </a:rPr>
              <a:t>геральдика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1 урок мой в предшколе\1303291899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165304"/>
            <a:ext cx="8229600" cy="69269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Герб России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Герб России — один из главных государственных символов России, наряду с флагом и гимном. Современный герб России представляет собой золотого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двухглавого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орла на красном фоне. Над головами орла изображены три короны, ныне символизирующие суверенитет как всей Российской Федерации, так и ее частей, субъектов Федерации; в лапах — скипетр и держава, олицетворяющие государственную власть и единое государство; на груди — изображение всадника, поражающего копьем дракона. Это один из древних символов борьбы добра со злом, света с тьмой, защиты Отечества.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чаще всего используется следующая трактовка значений цветов флага России: белый цвет означает мир, чистоту, непорочность, совершенство; синий - цвет веры и верности, постоянства; красный цвет символизирует энергию, силу.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ндрей\Desktop\1 урок мой в предшколе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04864"/>
            <a:ext cx="5976663" cy="46531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1 урок мой в предшколе\74545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26469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1 урок мой в предшколе\Q6Ze0iOo-k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Столица – это главный город страны.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Столица России - Москва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120</Words>
  <Application>Microsoft Office PowerPoint</Application>
  <PresentationFormat>Экран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Тема: Моя страна  Желонкина Марина Владимировна Учитель начальных классов</vt:lpstr>
      <vt:lpstr>Страна</vt:lpstr>
      <vt:lpstr>Страна – это территория, имеющая свои собственные границы</vt:lpstr>
      <vt:lpstr>Герб — эмблема, отличительный знак, передаваемый по наследству, на котором изображаются предметы, символизирующие владельца герба (человека, город, страну). Изучением гербов занимается геральдика.</vt:lpstr>
      <vt:lpstr>Герб России</vt:lpstr>
      <vt:lpstr> Герб России — один из главных государственных символов России, наряду с флагом и гимном. Современный герб России представляет собой золотого двухглавого орла на красном фоне. Над головами орла изображены три короны, ныне символизирующие суверенитет как всей Российской Федерации, так и ее частей, субъектов Федерации; в лапах — скипетр и держава, олицетворяющие государственную власть и единое государство; на груди — изображение всадника, поражающего копьем дракона. Это один из древних символов борьбы добра со злом, света с тьмой, защиты Отечества.   </vt:lpstr>
      <vt:lpstr>В настоящее время чаще всего используется следующая трактовка значений цветов флага России: белый цвет означает мир, чистоту, непорочность, совершенство; синий - цвет веры и верности, постоянства; красный цвет символизирует энергию, силу.</vt:lpstr>
      <vt:lpstr>Слайд 8</vt:lpstr>
      <vt:lpstr>Столица – это главный город страны. Столица России - Москва</vt:lpstr>
      <vt:lpstr>Россия состоит из республик, краев, областей, городов федерального значения, автономной области, автономных округов.</vt:lpstr>
      <vt:lpstr>Алтайский край,  город Барнаул – столица Алтайского края</vt:lpstr>
      <vt:lpstr>Город – это крупный населенный пункт, являющийся административным, промышленным, торговым и культурным центром района, области, округа, края и т.п. (назовите города, которые вы знаете)</vt:lpstr>
      <vt:lpstr>Слайд 13</vt:lpstr>
      <vt:lpstr>Деревня (село) – это населённый пункт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</dc:title>
  <dc:creator>Андрей</dc:creator>
  <cp:lastModifiedBy>Андрей</cp:lastModifiedBy>
  <cp:revision>20</cp:revision>
  <dcterms:created xsi:type="dcterms:W3CDTF">2014-02-25T11:34:36Z</dcterms:created>
  <dcterms:modified xsi:type="dcterms:W3CDTF">2014-10-23T12:25:28Z</dcterms:modified>
</cp:coreProperties>
</file>