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57" r:id="rId4"/>
    <p:sldId id="262" r:id="rId5"/>
    <p:sldId id="261" r:id="rId6"/>
    <p:sldId id="270" r:id="rId7"/>
    <p:sldId id="271" r:id="rId8"/>
    <p:sldId id="295" r:id="rId9"/>
    <p:sldId id="286" r:id="rId10"/>
    <p:sldId id="296" r:id="rId11"/>
    <p:sldId id="306" r:id="rId12"/>
    <p:sldId id="291" r:id="rId13"/>
    <p:sldId id="292" r:id="rId14"/>
    <p:sldId id="275" r:id="rId15"/>
    <p:sldId id="323" r:id="rId16"/>
    <p:sldId id="310" r:id="rId17"/>
    <p:sldId id="322" r:id="rId18"/>
    <p:sldId id="277" r:id="rId19"/>
    <p:sldId id="278" r:id="rId20"/>
    <p:sldId id="279" r:id="rId21"/>
    <p:sldId id="312" r:id="rId22"/>
    <p:sldId id="313" r:id="rId23"/>
    <p:sldId id="314" r:id="rId24"/>
    <p:sldId id="266" r:id="rId25"/>
    <p:sldId id="325" r:id="rId26"/>
    <p:sldId id="282" r:id="rId27"/>
    <p:sldId id="283" r:id="rId28"/>
    <p:sldId id="307" r:id="rId29"/>
    <p:sldId id="324" r:id="rId30"/>
    <p:sldId id="318" r:id="rId31"/>
    <p:sldId id="317" r:id="rId32"/>
    <p:sldId id="320" r:id="rId33"/>
    <p:sldId id="315" r:id="rId34"/>
    <p:sldId id="31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8415" autoAdjust="0"/>
  </p:normalViewPr>
  <p:slideViewPr>
    <p:cSldViewPr>
      <p:cViewPr>
        <p:scale>
          <a:sx n="80" d="100"/>
          <a:sy n="80" d="100"/>
        </p:scale>
        <p:origin x="-8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6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На что похожа наша планета</a:t>
            </a:r>
          </a:p>
          <a:p>
            <a:r>
              <a:rPr lang="ru-RU" sz="32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Харитонова И.А</a:t>
            </a:r>
            <a:r>
              <a:rPr lang="ru-RU" sz="66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.</a:t>
            </a:r>
            <a:endParaRPr lang="ru-RU" sz="66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pic>
        <p:nvPicPr>
          <p:cNvPr id="6146" name="Picture 2" descr="Картинка 60 из 8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000108"/>
            <a:ext cx="2357454" cy="23574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404664"/>
            <a:ext cx="650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Karmen"/>
              </a:rPr>
              <a:t>МБОУ «СОШ №1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Karmen"/>
              </a:rPr>
              <a:t>г.Тарко-Сале</a:t>
            </a:r>
            <a:r>
              <a:rPr lang="ru-RU" sz="3200" b="1" smtClean="0">
                <a:solidFill>
                  <a:schemeClr val="bg2">
                    <a:lumMod val="25000"/>
                  </a:schemeClr>
                </a:solidFill>
                <a:latin typeface="Karmen"/>
              </a:rPr>
              <a:t>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Karmen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71480"/>
            <a:ext cx="5572132" cy="6286520"/>
          </a:xfrm>
          <a:prstGeom prst="rect">
            <a:avLst/>
          </a:prstGeom>
          <a:noFill/>
        </p:spPr>
      </p:pic>
      <p:pic>
        <p:nvPicPr>
          <p:cNvPr id="2060" name="Picture 12" descr="http://www.ibyte.ru/img/graph/6/tutorialaqu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42"/>
            <a:ext cx="5214942" cy="6357958"/>
          </a:xfrm>
          <a:prstGeom prst="rect">
            <a:avLst/>
          </a:prstGeom>
          <a:noFill/>
        </p:spPr>
      </p:pic>
      <p:pic>
        <p:nvPicPr>
          <p:cNvPr id="2058" name="Picture 10" descr="Картинка 49 из 115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-180528" y="1000108"/>
            <a:ext cx="9001156" cy="4500594"/>
          </a:xfrm>
          <a:prstGeom prst="rect">
            <a:avLst/>
          </a:prstGeom>
          <a:noFill/>
        </p:spPr>
      </p:pic>
      <p:pic>
        <p:nvPicPr>
          <p:cNvPr id="2054" name="Picture 6" descr="Картинка 190 из 767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2500306"/>
            <a:ext cx="4762500" cy="2638426"/>
          </a:xfrm>
          <a:prstGeom prst="rect">
            <a:avLst/>
          </a:prstGeom>
          <a:noFill/>
        </p:spPr>
      </p:pic>
      <p:pic>
        <p:nvPicPr>
          <p:cNvPr id="8" name="Picture 6" descr="Картинка 190 из 767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12632">
            <a:off x="2346794" y="3532208"/>
            <a:ext cx="4762500" cy="2638426"/>
          </a:xfrm>
          <a:prstGeom prst="rect">
            <a:avLst/>
          </a:prstGeom>
          <a:noFill/>
        </p:spPr>
      </p:pic>
      <p:pic>
        <p:nvPicPr>
          <p:cNvPr id="9" name="Picture 6" descr="Картинка 190 из 7672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80570" flipH="1">
            <a:off x="471357" y="2562075"/>
            <a:ext cx="4762500" cy="26384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7539" y="4773882"/>
            <a:ext cx="72989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Другие люди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представляли себе Землю в форме половинки яблока, которая плоской частью лежит на трёх китах, плавающих в океане. 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916833"/>
            <a:ext cx="473427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Страница</a:t>
            </a:r>
            <a:endParaRPr lang="ru-RU" sz="44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/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«Открытие»</a:t>
            </a:r>
            <a:endParaRPr lang="ru-RU" sz="44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/>
            <a:endParaRPr lang="ru-RU" b="1" spc="600" dirty="0" smtClean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446598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142852"/>
            <a:ext cx="8786874" cy="3071834"/>
          </a:xfrm>
          <a:prstGeom prst="cloudCallout">
            <a:avLst>
              <a:gd name="adj1" fmla="val -23536"/>
              <a:gd name="adj2" fmla="val 1114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Снарядили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пять судов.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должны были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плыть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постоянно в одном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том же направлении, чтобы вернуться в этот же порт.  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Долгие месяцы плыли корабли. Один из парусников разбился о скалы, другой вернулся домой с полпути, третий сожгли, четвёртый попал 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плен.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только одно маленькое судно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под названием «Виктория» вернулось в порт                                                                  через три года.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5058" name="Picture 2" descr="Картинка 59 из 4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429000"/>
            <a:ext cx="5357818" cy="330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5 из 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428760"/>
          </a:xfrm>
          <a:prstGeom prst="cloudCallout">
            <a:avLst>
              <a:gd name="adj1" fmla="val -23289"/>
              <a:gd name="adj2" fmla="val 2298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 наши дни, когда люди запустили в космос космические корабли, космонавты своими глазами увидели, что Земля имеет форму шара.</a:t>
            </a:r>
          </a:p>
        </p:txBody>
      </p:sp>
      <p:pic>
        <p:nvPicPr>
          <p:cNvPr id="31746" name="Picture 2" descr="Картинка 145 из 85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98080"/>
            <a:ext cx="5719767" cy="41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8072494" cy="1928826"/>
          </a:xfrm>
          <a:prstGeom prst="cloudCallout">
            <a:avLst>
              <a:gd name="adj1" fmla="val -21502"/>
              <a:gd name="adj2" fmla="val 1770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Итак, Земля имеет форму шара. Мы этого не замечаем, потому что земной шар очень велик. Кстати, многие люди действительно ходят по нему вверх ногами, но не замечают этого. Их, как и все на Земле, удерживает земное притяжение. </a:t>
            </a:r>
          </a:p>
        </p:txBody>
      </p:sp>
      <p:pic>
        <p:nvPicPr>
          <p:cNvPr id="7" name="Picture 2" descr="C:\Documents and Settings\Admin\Рабочий стол\Новая папка\здравств мир\glo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643182"/>
            <a:ext cx="3612626" cy="40265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41124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pic>
        <p:nvPicPr>
          <p:cNvPr id="7" name="Picture 4" descr="http://moikompas.ru/img/compas/2008-10-27/geographyforpreschoolchildren/5305619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1000108"/>
            <a:ext cx="4857784" cy="5684641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4786346" cy="2000264"/>
          </a:xfrm>
          <a:prstGeom prst="cloudCallout">
            <a:avLst>
              <a:gd name="adj1" fmla="val 2376"/>
              <a:gd name="adj2" fmla="val 16154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Мы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замечаем, что Земля имеет форму шара,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потому что шар очень – очень велик.</a:t>
            </a:r>
          </a:p>
        </p:txBody>
      </p:sp>
    </p:spTree>
    <p:extLst>
      <p:ext uri="{BB962C8B-B14F-4D97-AF65-F5344CB8AC3E}">
        <p14:creationId xmlns:p14="http://schemas.microsoft.com/office/powerpoint/2010/main" val="133319909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785794"/>
            <a:ext cx="5572164" cy="1785950"/>
          </a:xfrm>
          <a:prstGeom prst="cloudCallout">
            <a:avLst>
              <a:gd name="adj1" fmla="val -8633"/>
              <a:gd name="adj2" fmla="val 1894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Люди это давно                            изучили и создали                                      </a:t>
            </a:r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глобус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 — модель Земли.</a:t>
            </a:r>
          </a:p>
        </p:txBody>
      </p:sp>
      <p:pic>
        <p:nvPicPr>
          <p:cNvPr id="36868" name="Picture 4" descr="Картинка 39 из 40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5719" y="1500175"/>
            <a:ext cx="4728281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005872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21444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пластилина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сделаем </a:t>
            </a:r>
            <a:r>
              <a:rPr lang="ru-RU" sz="3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Земли. Пластилин какого цвета нам понадобится?</a:t>
            </a:r>
            <a:endParaRPr lang="ru-RU" sz="3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Картинка 17 из 84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214554"/>
            <a:ext cx="2643206" cy="2134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39635"/>
            <a:ext cx="2286015" cy="231836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2285992"/>
            <a:ext cx="5357850" cy="2000264"/>
          </a:xfrm>
          <a:prstGeom prst="cloudCallout">
            <a:avLst>
              <a:gd name="adj1" fmla="val -8435"/>
              <a:gd name="adj2" fmla="val 9225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Модель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предмет, который показывает свойства оригинального предмета.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1" name="Picture 2" descr="Картинка 1 из 408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1928826" cy="192882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44" y="857232"/>
            <a:ext cx="8858312" cy="1785950"/>
          </a:xfrm>
          <a:prstGeom prst="cloudCallout">
            <a:avLst>
              <a:gd name="adj1" fmla="val -22768"/>
              <a:gd name="adj2" fmla="val 18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Поскольку на Земле есть                                        огромные моря и океаны,                                                                                        вылепим шары из пластилина голубого цвета.                                                                       А как показать сушу на наших моделях?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3491" y="3000372"/>
            <a:ext cx="4050509" cy="3857628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929066"/>
            <a:ext cx="1163419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556792"/>
            <a:ext cx="64807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Страница</a:t>
            </a:r>
            <a:endParaRPr lang="ru-RU" sz="4400" b="1" spc="600" dirty="0" smtClean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algn="ctr"/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«Исследование»</a:t>
            </a:r>
            <a:endParaRPr lang="ru-RU" sz="44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6177288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857232"/>
            <a:ext cx="7572428" cy="1428760"/>
          </a:xfrm>
          <a:prstGeom prst="cloudCallout">
            <a:avLst>
              <a:gd name="adj1" fmla="val -32068"/>
              <a:gd name="adj2" fmla="val 181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Нужно взять пластилин зеленого, желтого, коричневого цвета. Но мы же не знаем, как расположена суша на Земле. </a:t>
            </a:r>
          </a:p>
        </p:txBody>
      </p:sp>
      <p:pic>
        <p:nvPicPr>
          <p:cNvPr id="7" name="Picture 4" descr="Картинка 324 из 488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4143380"/>
            <a:ext cx="2850351" cy="2714620"/>
          </a:xfrm>
          <a:prstGeom prst="rect">
            <a:avLst/>
          </a:prstGeom>
          <a:noFill/>
        </p:spPr>
      </p:pic>
      <p:pic>
        <p:nvPicPr>
          <p:cNvPr id="8" name="Picture 2" descr="Картинка 171 из 1688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857760"/>
            <a:ext cx="785818" cy="916788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20" y="4572008"/>
            <a:ext cx="1408113" cy="2139950"/>
          </a:xfrm>
          <a:prstGeom prst="rect">
            <a:avLst/>
          </a:prstGeom>
          <a:noFill/>
        </p:spPr>
      </p:pic>
      <p:pic>
        <p:nvPicPr>
          <p:cNvPr id="10" name="Picture 2" descr="Картинка 17 из 84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027744"/>
            <a:ext cx="3071834" cy="2480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Картинка 207 из 408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4773665" cy="57170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72132" y="1571612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СУША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7884" y="4143380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ВОДА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48" y="1857364"/>
            <a:ext cx="135732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357686" y="4429132"/>
            <a:ext cx="157163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9701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35480"/>
            <a:ext cx="6768752" cy="1781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«</a:t>
            </a:r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Страница </a:t>
            </a:r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для любознательных»</a:t>
            </a:r>
            <a:endParaRPr lang="ru-RU" sz="44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210176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92 из 80680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E04FE"/>
              </a:clrFrom>
              <a:clrTo>
                <a:srgbClr val="FE04FE">
                  <a:alpha val="0"/>
                </a:srgbClr>
              </a:clrTo>
            </a:clrChange>
            <a:lum contrast="-40000"/>
          </a:blip>
          <a:srcRect/>
          <a:stretch>
            <a:fillRect/>
          </a:stretch>
        </p:blipFill>
        <p:spPr bwMode="auto">
          <a:xfrm>
            <a:off x="6215074" y="785794"/>
            <a:ext cx="2478005" cy="3214686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4786314" y="5929330"/>
            <a:ext cx="4143404" cy="714380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вращается вокруг своей оси . </a:t>
            </a:r>
            <a:endParaRPr lang="ru-RU" sz="2000" dirty="0">
              <a:latin typeface="+mj-lt"/>
            </a:endParaRPr>
          </a:p>
        </p:txBody>
      </p:sp>
      <p:pic>
        <p:nvPicPr>
          <p:cNvPr id="30723" name="Picture 3" descr="D:\Общие документы\КАРТИНКИ\АНИМИРОВАННЫЕ КАРТИНКИ\1 (421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4500594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154438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а 7 из 89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214818"/>
            <a:ext cx="9144000" cy="264318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                                                                                              Земля постоянно движется вокруг Солнца.                                                                               Да и ещё сама вращается наподобие детского волчка.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42844" y="4500570"/>
            <a:ext cx="8858312" cy="2214578"/>
          </a:xfrm>
          <a:prstGeom prst="clou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6" name="Picture 16" descr="Картинка 411 из 2155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1349"/>
          </a:xfrm>
          <a:prstGeom prst="rect">
            <a:avLst/>
          </a:prstGeom>
          <a:noFill/>
        </p:spPr>
      </p:pic>
      <p:pic>
        <p:nvPicPr>
          <p:cNvPr id="13" name="Picture 2" descr="Картинка 1 из 408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286256"/>
            <a:ext cx="2071702" cy="207170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Облако 13"/>
          <p:cNvSpPr/>
          <p:nvPr/>
        </p:nvSpPr>
        <p:spPr>
          <a:xfrm>
            <a:off x="142844" y="142852"/>
            <a:ext cx="5786478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Земля намного меньше Солнца.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509288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857496"/>
            <a:ext cx="3714776" cy="3650885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928926" y="857232"/>
            <a:ext cx="600079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начала, ни конца,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Ни затылка, ни лица.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Знают все, и млад и стар,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она — большущий шар.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Картинка 207 из 40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214554"/>
            <a:ext cx="3749273" cy="4359731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643306" y="857232"/>
            <a:ext cx="5286412" cy="2214578"/>
          </a:xfrm>
          <a:prstGeom prst="cloudCallout">
            <a:avLst>
              <a:gd name="adj1" fmla="val 26836"/>
              <a:gd name="adj2" fmla="val 1225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 ноге стоит одной,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Крутит - вертит головой.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Нам показывает страны,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Реки, горы, океаны.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7787208" cy="1925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«</a:t>
            </a:r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Страница</a:t>
            </a:r>
            <a:endParaRPr lang="ru-RU" sz="44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pPr marL="0" indent="0" algn="ctr">
              <a:buNone/>
            </a:pPr>
            <a:r>
              <a:rPr lang="ru-RU" sz="4400" b="1" spc="600" dirty="0" smtClean="0">
                <a:ln w="38100"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 юного эколога»</a:t>
            </a:r>
            <a:endParaRPr lang="ru-RU" sz="4400" b="1" spc="600" dirty="0">
              <a:ln w="38100">
                <a:noFill/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2555646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берингов\Desktop\загрузки\08.планета Земля\c1b5941d048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5" cy="677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58823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857224" y="857232"/>
            <a:ext cx="8072494" cy="2857520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Очень интересно путешествовать по родной стране, но на свете есть и другие страны. Там живут такие же, как вы, мальчики и девочки. А все вместе мы живем на одной большой планете. Кто знает, как она называется?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8" name="Picture 4" descr="Картинка 17 из 3387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575562"/>
            <a:ext cx="3143272" cy="308921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9179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1155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38449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59046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 на блюде,</a:t>
            </a:r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у нас одна.</a:t>
            </a:r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торопитесь, люди,</a:t>
            </a:r>
          </a:p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вычерпать до дна.</a:t>
            </a:r>
          </a:p>
        </p:txBody>
      </p:sp>
      <p:pic>
        <p:nvPicPr>
          <p:cNvPr id="3" name="Picture 4" descr="Картинка 17 из 338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234926"/>
            <a:ext cx="3714776" cy="3650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03898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772816"/>
            <a:ext cx="568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внимание!!!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077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3428992" y="5214950"/>
            <a:ext cx="3429024" cy="1357322"/>
          </a:xfrm>
          <a:prstGeom prst="cloudCallout">
            <a:avLst>
              <a:gd name="adj1" fmla="val 64944"/>
              <a:gd name="adj2" fmla="val -5507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Интересно,                      на что похожа наша планета?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458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4572032" cy="1357322"/>
          </a:xfrm>
          <a:prstGeom prst="cloudCallout">
            <a:avLst>
              <a:gd name="adj1" fmla="val -3076"/>
              <a:gd name="adj2" fmla="val 23441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Наша планета называется Земля.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857364"/>
            <a:ext cx="3970451" cy="23574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14 из 5517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357562"/>
            <a:ext cx="4357686" cy="350043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571768"/>
          </a:xfrm>
          <a:prstGeom prst="cloudCallout">
            <a:avLst>
              <a:gd name="adj1" fmla="val -21109"/>
              <a:gd name="adj2" fmla="val 11805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Когда мы смотрим в окно, Земля кажется нам плоской, как это блюдо. Представьте, что на нем расположились дома, деревья, целые города и страны, люди и животные.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Картинка 177 из 7967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214686"/>
            <a:ext cx="3324228" cy="3411707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643446"/>
            <a:ext cx="2286000" cy="2047875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57158" y="857232"/>
            <a:ext cx="8143932" cy="2071702"/>
          </a:xfrm>
          <a:prstGeom prst="cloudCallout">
            <a:avLst>
              <a:gd name="adj1" fmla="val -23644"/>
              <a:gd name="adj2" fmla="val 1455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Но некоторые из вас, ребята, сказали, что Земля похожа на мяч, то есть имеет форму шара.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500570"/>
            <a:ext cx="1408113" cy="2139950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42844" y="857232"/>
            <a:ext cx="8786874" cy="3143272"/>
          </a:xfrm>
          <a:prstGeom prst="cloudCallout">
            <a:avLst>
              <a:gd name="adj1" fmla="val 27880"/>
              <a:gd name="adj2" fmla="val 81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Кто же прав? Если Земля плоская, значит, можно идти-идти по ней и в конце концов дойти до края Земли… Но пока никому из людей это не удавалось… А если Земля имеет форму шара, значит, многие люди ходят по ней вверх ногами…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72008"/>
            <a:ext cx="3286148" cy="195114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Картинка 1 из 3854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E0E0E"/>
              </a:clrFrom>
              <a:clrTo>
                <a:srgbClr val="0E0E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71612"/>
            <a:ext cx="450666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1214422"/>
            <a:ext cx="3710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Сегодня известно, что Земля имеет форму шара. Но когда-то люди считали по-другому.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артинка 16 из 24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70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27386" y="5013176"/>
            <a:ext cx="7077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		</a:t>
            </a:r>
            <a:r>
              <a:rPr lang="ru-RU" sz="2800" b="1" dirty="0">
                <a:solidFill>
                  <a:schemeClr val="bg1"/>
                </a:solidFill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</a:rPr>
              <a:t>давние времена представляли</a:t>
            </a:r>
            <a:r>
              <a:rPr lang="ru-RU" sz="2800" b="1" dirty="0">
                <a:solidFill>
                  <a:schemeClr val="bg1"/>
                </a:solidFill>
              </a:rPr>
              <a:t>, что Земля лежит на трёх слонах, а слоны стояли на черепахе, которая плавает в океане.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98D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688</TotalTime>
  <Words>273</Words>
  <Application>Microsoft Office PowerPoint</Application>
  <PresentationFormat>Экран (4:3)</PresentationFormat>
  <Paragraphs>47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 из пластилина  сделаем модель Земли. Пластилин какого цвета нам понадобится?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home</dc:creator>
  <cp:lastModifiedBy>home</cp:lastModifiedBy>
  <cp:revision>58</cp:revision>
  <dcterms:modified xsi:type="dcterms:W3CDTF">2014-11-27T15:53:19Z</dcterms:modified>
</cp:coreProperties>
</file>