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и слог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7264896" cy="2184648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Русский язык 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1 класс 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«Школа России»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Подготовила: Аниканова Т.А.,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 учитель начальных классов МОУ Мальчевская СОШ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895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Минутка чистописания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сканирование00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564904"/>
            <a:ext cx="6658500" cy="1704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Словарные слова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608512" cy="295232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Размером она с небольшую собаку,</a:t>
            </a:r>
            <a:br>
              <a:rPr lang="ru-RU" sz="2000" dirty="0" smtClean="0"/>
            </a:br>
            <a:r>
              <a:rPr lang="ru-RU" sz="2000" dirty="0" smtClean="0"/>
              <a:t>Но может, как волк, она броситься в драку.</a:t>
            </a:r>
            <a:br>
              <a:rPr lang="ru-RU" sz="2000" dirty="0" smtClean="0"/>
            </a:br>
            <a:r>
              <a:rPr lang="ru-RU" sz="2000" dirty="0" smtClean="0"/>
              <a:t>Стоячие уши и хищные зубы.</a:t>
            </a:r>
            <a:br>
              <a:rPr lang="ru-RU" sz="2000" dirty="0" smtClean="0"/>
            </a:br>
            <a:r>
              <a:rPr lang="ru-RU" sz="2000" dirty="0" smtClean="0"/>
              <a:t>Из меха пушистого рыжая шуба.</a:t>
            </a:r>
            <a:br>
              <a:rPr lang="ru-RU" sz="2000" dirty="0" smtClean="0"/>
            </a:br>
            <a:r>
              <a:rPr lang="ru-RU" sz="2000" dirty="0" smtClean="0"/>
              <a:t>Полевки лесные – объект ее пищи.</a:t>
            </a:r>
            <a:br>
              <a:rPr lang="ru-RU" sz="2000" dirty="0" smtClean="0"/>
            </a:br>
            <a:r>
              <a:rPr lang="ru-RU" sz="2000" dirty="0" smtClean="0"/>
              <a:t>Плоды, насекомых в лесу она ищет…</a:t>
            </a:r>
            <a:br>
              <a:rPr lang="ru-RU" sz="2000" dirty="0" smtClean="0"/>
            </a:br>
            <a:r>
              <a:rPr lang="ru-RU" sz="2000" dirty="0" smtClean="0"/>
              <a:t>Боится ее вся домашняя птица.</a:t>
            </a:r>
            <a:br>
              <a:rPr lang="ru-RU" sz="2000" dirty="0" smtClean="0"/>
            </a:br>
            <a:r>
              <a:rPr lang="ru-RU" sz="2000" dirty="0" smtClean="0"/>
              <a:t>Как имя же рыжей плутовки?</a:t>
            </a:r>
            <a:endParaRPr lang="ru-RU" sz="2000" dirty="0"/>
          </a:p>
        </p:txBody>
      </p:sp>
      <p:pic>
        <p:nvPicPr>
          <p:cNvPr id="15362" name="Picture 2" descr="http://www.fresher.ru/images6/zachem-lise-xvost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120633" cy="2342804"/>
          </a:xfrm>
          <a:prstGeom prst="rect">
            <a:avLst/>
          </a:prstGeom>
          <a:noFill/>
        </p:spPr>
      </p:pic>
      <p:pic>
        <p:nvPicPr>
          <p:cNvPr id="9" name="Рисунок 8" descr="сканирование00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79" y="4437112"/>
            <a:ext cx="6594835" cy="1556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определить сколько в слове слогов?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941168"/>
            <a:ext cx="7509520" cy="96897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 слове столько слогов, сколько в нем гласных звуков.</a:t>
            </a:r>
            <a:endParaRPr lang="ru-RU" dirty="0"/>
          </a:p>
        </p:txBody>
      </p:sp>
      <p:pic>
        <p:nvPicPr>
          <p:cNvPr id="1026" name="Picture 2" descr="http://www.maaam.ru/images/users/photos/medium/12e3448452248978860292a08d11db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42946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556792"/>
            <a:ext cx="750952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Дом, урок, машина.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2204864"/>
            <a:ext cx="750952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у-рок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ма-ши-на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в учебнике с. 34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сканирование00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588985" cy="3713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772816"/>
            <a:ext cx="1234480" cy="418058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стул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44824"/>
            <a:ext cx="36004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331640" y="1844824"/>
            <a:ext cx="720080" cy="360040"/>
            <a:chOff x="2123728" y="3212976"/>
            <a:chExt cx="2160240" cy="1080120"/>
          </a:xfrm>
        </p:grpSpPr>
        <p:sp>
          <p:nvSpPr>
            <p:cNvPr id="14" name="Прямоугольный треугольник 13"/>
            <p:cNvSpPr/>
            <p:nvPr/>
          </p:nvSpPr>
          <p:spPr>
            <a:xfrm>
              <a:off x="2123728" y="3212976"/>
              <a:ext cx="2160240" cy="1080120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 rot="10800000">
              <a:off x="2123728" y="3212976"/>
              <a:ext cx="2160240" cy="10801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123728" y="1844824"/>
            <a:ext cx="36004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899592" y="2420888"/>
            <a:ext cx="720080" cy="360040"/>
            <a:chOff x="2123728" y="3212976"/>
            <a:chExt cx="2160240" cy="1080120"/>
          </a:xfrm>
        </p:grpSpPr>
        <p:sp>
          <p:nvSpPr>
            <p:cNvPr id="20" name="Прямоугольный треугольник 19"/>
            <p:cNvSpPr/>
            <p:nvPr/>
          </p:nvSpPr>
          <p:spPr>
            <a:xfrm>
              <a:off x="2123728" y="3212976"/>
              <a:ext cx="2160240" cy="108012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0800000">
              <a:off x="2123728" y="3212976"/>
              <a:ext cx="2160240" cy="10801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63688" y="2420888"/>
            <a:ext cx="720080" cy="360040"/>
            <a:chOff x="2123728" y="3212976"/>
            <a:chExt cx="2160240" cy="1080120"/>
          </a:xfrm>
        </p:grpSpPr>
        <p:sp>
          <p:nvSpPr>
            <p:cNvPr id="23" name="Прямоугольный треугольник 22"/>
            <p:cNvSpPr/>
            <p:nvPr/>
          </p:nvSpPr>
          <p:spPr>
            <a:xfrm>
              <a:off x="2123728" y="3212976"/>
              <a:ext cx="2160240" cy="1080120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10800000">
              <a:off x="2123728" y="3212976"/>
              <a:ext cx="2160240" cy="10801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555776" y="2420888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899592" y="3068960"/>
            <a:ext cx="720080" cy="360040"/>
            <a:chOff x="2123728" y="3212976"/>
            <a:chExt cx="2160240" cy="1080120"/>
          </a:xfrm>
        </p:grpSpPr>
        <p:sp>
          <p:nvSpPr>
            <p:cNvPr id="27" name="Прямоугольный треугольник 26"/>
            <p:cNvSpPr/>
            <p:nvPr/>
          </p:nvSpPr>
          <p:spPr>
            <a:xfrm>
              <a:off x="2123728" y="3212976"/>
              <a:ext cx="2160240" cy="1080120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0800000">
              <a:off x="2123728" y="3212976"/>
              <a:ext cx="2160240" cy="10801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763688" y="3068960"/>
            <a:ext cx="720080" cy="360040"/>
            <a:chOff x="2123728" y="3212976"/>
            <a:chExt cx="2160240" cy="1080120"/>
          </a:xfrm>
        </p:grpSpPr>
        <p:sp>
          <p:nvSpPr>
            <p:cNvPr id="30" name="Прямоугольный треугольник 29"/>
            <p:cNvSpPr/>
            <p:nvPr/>
          </p:nvSpPr>
          <p:spPr>
            <a:xfrm>
              <a:off x="2123728" y="3212976"/>
              <a:ext cx="2160240" cy="108012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30"/>
            <p:cNvSpPr/>
            <p:nvPr/>
          </p:nvSpPr>
          <p:spPr>
            <a:xfrm rot="10800000">
              <a:off x="2123728" y="3212976"/>
              <a:ext cx="2160240" cy="10801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555776" y="3068960"/>
            <a:ext cx="36004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3059832" y="3645024"/>
            <a:ext cx="720080" cy="360040"/>
            <a:chOff x="2123728" y="3212976"/>
            <a:chExt cx="2160240" cy="1080120"/>
          </a:xfrm>
        </p:grpSpPr>
        <p:sp>
          <p:nvSpPr>
            <p:cNvPr id="34" name="Прямоугольный треугольник 33"/>
            <p:cNvSpPr/>
            <p:nvPr/>
          </p:nvSpPr>
          <p:spPr>
            <a:xfrm>
              <a:off x="2123728" y="3212976"/>
              <a:ext cx="2160240" cy="1080120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ый треугольник 34"/>
            <p:cNvSpPr/>
            <p:nvPr/>
          </p:nvSpPr>
          <p:spPr>
            <a:xfrm rot="10800000">
              <a:off x="2123728" y="3212976"/>
              <a:ext cx="2160240" cy="10801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763688" y="3645024"/>
            <a:ext cx="720080" cy="360040"/>
            <a:chOff x="2123728" y="3212976"/>
            <a:chExt cx="2160240" cy="1080120"/>
          </a:xfrm>
        </p:grpSpPr>
        <p:sp>
          <p:nvSpPr>
            <p:cNvPr id="37" name="Прямоугольный треугольник 36"/>
            <p:cNvSpPr/>
            <p:nvPr/>
          </p:nvSpPr>
          <p:spPr>
            <a:xfrm>
              <a:off x="2123728" y="3212976"/>
              <a:ext cx="2160240" cy="1080120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ый треугольник 37"/>
            <p:cNvSpPr/>
            <p:nvPr/>
          </p:nvSpPr>
          <p:spPr>
            <a:xfrm rot="10800000">
              <a:off x="2123728" y="3212976"/>
              <a:ext cx="2160240" cy="10801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99592" y="3645024"/>
            <a:ext cx="720080" cy="360040"/>
            <a:chOff x="2123728" y="3212976"/>
            <a:chExt cx="2160240" cy="1080120"/>
          </a:xfrm>
        </p:grpSpPr>
        <p:sp>
          <p:nvSpPr>
            <p:cNvPr id="40" name="Прямоугольный треугольник 39"/>
            <p:cNvSpPr/>
            <p:nvPr/>
          </p:nvSpPr>
          <p:spPr>
            <a:xfrm>
              <a:off x="2123728" y="3212976"/>
              <a:ext cx="2160240" cy="1080120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ый треугольник 40"/>
            <p:cNvSpPr/>
            <p:nvPr/>
          </p:nvSpPr>
          <p:spPr>
            <a:xfrm rot="10800000">
              <a:off x="2123728" y="3212976"/>
              <a:ext cx="2160240" cy="10801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2555776" y="3645024"/>
            <a:ext cx="36004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851920" y="3645024"/>
            <a:ext cx="36004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1763688" y="4293096"/>
            <a:ext cx="720080" cy="360040"/>
            <a:chOff x="2123728" y="3212976"/>
            <a:chExt cx="2160240" cy="1080120"/>
          </a:xfrm>
        </p:grpSpPr>
        <p:sp>
          <p:nvSpPr>
            <p:cNvPr id="45" name="Прямоугольный треугольник 44"/>
            <p:cNvSpPr/>
            <p:nvPr/>
          </p:nvSpPr>
          <p:spPr>
            <a:xfrm>
              <a:off x="2123728" y="3212976"/>
              <a:ext cx="2160240" cy="1080120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ый треугольник 45"/>
            <p:cNvSpPr/>
            <p:nvPr/>
          </p:nvSpPr>
          <p:spPr>
            <a:xfrm rot="10800000">
              <a:off x="2123728" y="3212976"/>
              <a:ext cx="2160240" cy="10801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9592" y="4293096"/>
            <a:ext cx="720080" cy="360040"/>
            <a:chOff x="2123728" y="3212976"/>
            <a:chExt cx="2160240" cy="1080120"/>
          </a:xfrm>
        </p:grpSpPr>
        <p:sp>
          <p:nvSpPr>
            <p:cNvPr id="48" name="Прямоугольный треугольник 47"/>
            <p:cNvSpPr/>
            <p:nvPr/>
          </p:nvSpPr>
          <p:spPr>
            <a:xfrm>
              <a:off x="2123728" y="3212976"/>
              <a:ext cx="2160240" cy="1080120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ый треугольник 48"/>
            <p:cNvSpPr/>
            <p:nvPr/>
          </p:nvSpPr>
          <p:spPr>
            <a:xfrm rot="10800000">
              <a:off x="2123728" y="3212976"/>
              <a:ext cx="2160240" cy="10801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627784" y="4293096"/>
            <a:ext cx="720080" cy="360040"/>
            <a:chOff x="2123728" y="3212976"/>
            <a:chExt cx="2160240" cy="1080120"/>
          </a:xfrm>
        </p:grpSpPr>
        <p:sp>
          <p:nvSpPr>
            <p:cNvPr id="51" name="Прямоугольный треугольник 50"/>
            <p:cNvSpPr/>
            <p:nvPr/>
          </p:nvSpPr>
          <p:spPr>
            <a:xfrm>
              <a:off x="2123728" y="3212976"/>
              <a:ext cx="2160240" cy="108012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ый треугольник 51"/>
            <p:cNvSpPr/>
            <p:nvPr/>
          </p:nvSpPr>
          <p:spPr>
            <a:xfrm rot="10800000">
              <a:off x="2123728" y="3212976"/>
              <a:ext cx="2160240" cy="10801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3419872" y="4293096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2051720" y="2276872"/>
            <a:ext cx="72008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2051720" y="2924944"/>
            <a:ext cx="72008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419872" y="3501008"/>
            <a:ext cx="72008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059832" y="4149080"/>
            <a:ext cx="72008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691680" y="2924944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987824" y="3573016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691680" y="3573016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691680" y="2276872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691680" y="4221088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55776" y="4221088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Заголовок 1"/>
          <p:cNvSpPr txBox="1">
            <a:spLocks/>
          </p:cNvSpPr>
          <p:nvPr/>
        </p:nvSpPr>
        <p:spPr>
          <a:xfrm>
            <a:off x="3131840" y="2348880"/>
            <a:ext cx="165618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пенал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131840" y="2996952"/>
            <a:ext cx="172819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заяц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4499992" y="3645024"/>
            <a:ext cx="237626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карандаш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4067944" y="4293096"/>
            <a:ext cx="21602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воробей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в учебнике с. 35.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386" name="Picture 2" descr="http://yamama.ucoz.org/_pu/1/76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096000" cy="448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Подумай, какие слова нельзя разделить на слоги?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3"/>
            <a:ext cx="159452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Слива,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339752" y="1916832"/>
            <a:ext cx="15945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дождь,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139952" y="1916832"/>
            <a:ext cx="15945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err="1" smtClean="0"/>
              <a:t>р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адуга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140968"/>
            <a:ext cx="82296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Запиши это слово в тетрадь, посчитай количество  звуков и букв.</a:t>
            </a: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47664" y="4437112"/>
            <a:ext cx="44644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ождь</a:t>
            </a:r>
            <a:r>
              <a:rPr lang="ru-RU" sz="3200" dirty="0" smtClean="0"/>
              <a:t> </a:t>
            </a:r>
            <a:r>
              <a:rPr lang="ru-RU" sz="3200" dirty="0" smtClean="0"/>
              <a:t>– 5 букв, 4 звука.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17.privet.ru/lr/0a1068616bb07da3c94aa8998f9c4e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64704"/>
            <a:ext cx="452437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117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Слово и слог</vt:lpstr>
      <vt:lpstr>Минутка чистописания</vt:lpstr>
      <vt:lpstr>Словарные слова</vt:lpstr>
      <vt:lpstr>Как определить сколько в слове слогов?</vt:lpstr>
      <vt:lpstr>Работа в учебнике с. 34</vt:lpstr>
      <vt:lpstr>стул</vt:lpstr>
      <vt:lpstr>Работа в учебнике с. 35.</vt:lpstr>
      <vt:lpstr>Подумай, какие слова нельзя разделить на слоги?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 и слог</dc:title>
  <dc:creator>Таня</dc:creator>
  <cp:lastModifiedBy>Таня</cp:lastModifiedBy>
  <cp:revision>12</cp:revision>
  <dcterms:created xsi:type="dcterms:W3CDTF">2014-03-30T12:23:15Z</dcterms:created>
  <dcterms:modified xsi:type="dcterms:W3CDTF">2014-03-30T13:48:33Z</dcterms:modified>
</cp:coreProperties>
</file>