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74" r:id="rId11"/>
    <p:sldId id="268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xs.ru/showimage/Risunok288_6471991_11063492.jpg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71621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41" t="23297" r="29533" b="-645"/>
          <a:stretch/>
        </p:blipFill>
        <p:spPr bwMode="auto">
          <a:xfrm>
            <a:off x="1793236" y="1944000"/>
            <a:ext cx="2365204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" r="49875" b="14714"/>
          <a:stretch/>
        </p:blipFill>
        <p:spPr bwMode="auto">
          <a:xfrm>
            <a:off x="1836000" y="908720"/>
            <a:ext cx="59040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160295" y="2414967"/>
            <a:ext cx="38457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60295" y="1838903"/>
            <a:ext cx="39186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71422" y="1622935"/>
            <a:ext cx="40926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37673" y="950370"/>
            <a:ext cx="28803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651690" y="1622935"/>
            <a:ext cx="488585" cy="53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51690" y="1108889"/>
            <a:ext cx="49569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901133" y="2417873"/>
            <a:ext cx="350683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51499" y="1879094"/>
            <a:ext cx="36514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06" y="1068893"/>
            <a:ext cx="498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У Люси мяч.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175" y="2121226"/>
            <a:ext cx="4956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843808" y="1447367"/>
            <a:ext cx="63970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831487" y="2121226"/>
            <a:ext cx="409267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51920" y="1477499"/>
            <a:ext cx="36840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801107" y="2110738"/>
            <a:ext cx="549898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52020" y="1485860"/>
            <a:ext cx="65087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834970" y="2110738"/>
            <a:ext cx="350683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92442" y="1570159"/>
            <a:ext cx="43574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50344"/>
          <a:stretch/>
        </p:blipFill>
        <p:spPr bwMode="auto">
          <a:xfrm>
            <a:off x="1845703" y="764704"/>
            <a:ext cx="59448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38076" b="29662"/>
          <a:stretch/>
        </p:blipFill>
        <p:spPr bwMode="auto">
          <a:xfrm>
            <a:off x="2552457" y="2172274"/>
            <a:ext cx="519033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" t="3204" r="3608" b="-332"/>
          <a:stretch/>
        </p:blipFill>
        <p:spPr bwMode="auto">
          <a:xfrm>
            <a:off x="2249720" y="648000"/>
            <a:ext cx="4968248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881698"/>
            <a:ext cx="594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onotype Corsiva" panose="03010101010201010101" pitchFamily="66" charset="0"/>
                <a:hlinkClick r:id="rId3"/>
              </a:rPr>
              <a:t>http://</a:t>
            </a:r>
            <a:r>
              <a:rPr lang="en-US" dirty="0" smtClean="0">
                <a:latin typeface="Monotype Corsiva" panose="03010101010201010101" pitchFamily="66" charset="0"/>
                <a:hlinkClick r:id="rId3"/>
              </a:rPr>
              <a:t>pixs.ru/showimage/Risunok288_6471991_11063492.jpg</a:t>
            </a:r>
            <a:r>
              <a:rPr lang="ru-RU" dirty="0" smtClean="0">
                <a:latin typeface="Monotype Corsiva" panose="03010101010201010101" pitchFamily="66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картинки</a:t>
            </a: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455" y="105273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Был тёплый день.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56227" y="2132856"/>
            <a:ext cx="4956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56227" y="1556792"/>
            <a:ext cx="63970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508588" y="2132856"/>
            <a:ext cx="409267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508588" y="1560323"/>
            <a:ext cx="56770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37504" y="2139174"/>
            <a:ext cx="37493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07430" y="1563110"/>
            <a:ext cx="49569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838432" y="2132856"/>
            <a:ext cx="350683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38432" y="1563110"/>
            <a:ext cx="36514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1" y="1052736"/>
            <a:ext cx="651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Лес тихо шумел.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48455" y="2139174"/>
            <a:ext cx="4956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52423" y="1268760"/>
            <a:ext cx="487330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03848" y="2132856"/>
            <a:ext cx="409267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03848" y="1559951"/>
            <a:ext cx="56770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18647" y="2132856"/>
            <a:ext cx="51024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72201" y="1556792"/>
            <a:ext cx="603140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455" y="105273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Наш лес большой.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04072" y="2121226"/>
            <a:ext cx="37937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04073" y="1563110"/>
            <a:ext cx="39186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508588" y="2132856"/>
            <a:ext cx="409267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508588" y="1563110"/>
            <a:ext cx="40926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170717" y="2132856"/>
            <a:ext cx="350683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89115" y="1548251"/>
            <a:ext cx="36514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052736"/>
            <a:ext cx="6518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Дети ищут грибы.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1" y="2121226"/>
            <a:ext cx="4956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91681" y="1268760"/>
            <a:ext cx="522534" cy="90379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492131" y="2121226"/>
            <a:ext cx="409267" cy="732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92131" y="1562366"/>
            <a:ext cx="56770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205604" y="2139174"/>
            <a:ext cx="37493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28184" y="1523375"/>
            <a:ext cx="40303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67944" y="2145492"/>
            <a:ext cx="50405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067944" y="1563110"/>
            <a:ext cx="68407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455" y="105273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У </a:t>
            </a:r>
            <a:r>
              <a:rPr lang="ru-RU" sz="8000" b="1" dirty="0">
                <a:solidFill>
                  <a:schemeClr val="bg1"/>
                </a:solidFill>
                <a:latin typeface="Propisi" panose="02000508030000020003" pitchFamily="2" charset="0"/>
              </a:rPr>
              <a:t>З</a:t>
            </a:r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ины кукла.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84120" y="2132856"/>
            <a:ext cx="31567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20125" y="1268760"/>
            <a:ext cx="423684" cy="7337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455" y="105273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Propisi" panose="02000508030000020003" pitchFamily="2" charset="0"/>
              </a:rPr>
              <a:t>Я</a:t>
            </a:r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люблю читать.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56126" y="2139174"/>
            <a:ext cx="45969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92131" y="1556792"/>
            <a:ext cx="423685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658677" y="2132856"/>
            <a:ext cx="409267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07903" y="1589112"/>
            <a:ext cx="360041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52993" y="2139174"/>
            <a:ext cx="37493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32239" y="1547915"/>
            <a:ext cx="495693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655577" y="2120889"/>
            <a:ext cx="436703" cy="63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669215" y="1518347"/>
            <a:ext cx="519899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2123" y="1068893"/>
            <a:ext cx="696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Летом поют чижи.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81451" y="2132856"/>
            <a:ext cx="4956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62384" y="1268760"/>
            <a:ext cx="639709" cy="7498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904597" y="2132856"/>
            <a:ext cx="37493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904597" y="1556792"/>
            <a:ext cx="420376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67407" y="1658704"/>
            <a:ext cx="1748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Propisi" panose="02000508030000020003" pitchFamily="2" charset="0"/>
              </a:rPr>
              <a:t>е</a:t>
            </a:r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жи. 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Под елью шуршат </a:t>
            </a:r>
            <a:endParaRPr lang="ru-RU" sz="80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FFFF66">
                  <a:lumMod val="65000"/>
                  <a:lumOff val="35000"/>
                  <a:alpha val="65000"/>
                </a:srgbClr>
              </a:gs>
              <a:gs pos="10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8266721" y="5877272"/>
            <a:ext cx="697767" cy="7148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25621" y="314096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согласных обозначается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гласными буквами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ё, ю, я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Всегда мягкие: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Ч, Щ.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2131" y="27513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16280" y="1783700"/>
            <a:ext cx="49569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88288" y="1207636"/>
            <a:ext cx="423685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311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Матюшкина</cp:lastModifiedBy>
  <cp:revision>37</cp:revision>
  <dcterms:created xsi:type="dcterms:W3CDTF">2013-12-29T19:46:28Z</dcterms:created>
  <dcterms:modified xsi:type="dcterms:W3CDTF">2014-03-30T07:45:39Z</dcterms:modified>
</cp:coreProperties>
</file>