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508EC9-A8F4-496D-93C8-C445C096DAD1}" type="datetimeFigureOut">
              <a:rPr lang="ru-RU" smtClean="0"/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DBC843-F504-410D-87A2-89A9E0D2EAB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проект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35292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Учеников 4 класса</a:t>
            </a:r>
          </a:p>
          <a:p>
            <a:r>
              <a:rPr lang="ru-RU" dirty="0" err="1" smtClean="0"/>
              <a:t>Бирючекосинской</a:t>
            </a:r>
            <a:r>
              <a:rPr lang="ru-RU" dirty="0" smtClean="0"/>
              <a:t> ООШ</a:t>
            </a:r>
          </a:p>
          <a:p>
            <a:r>
              <a:rPr lang="ru-RU" dirty="0" smtClean="0"/>
              <a:t>Руководитель Кулагина Татьяна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(6)\PC230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995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1\Desktop\Новая папка (6)\PC230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0"/>
            <a:ext cx="4752528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1\Desktop\Новая папка (6)\PC230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139951" cy="3673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1\Desktop\Новая папка (6)\PC230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2" y="3212976"/>
            <a:ext cx="475252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6335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Новая папка (6)\PC230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1\Desktop\Новая папка (6)\PC23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1\Desktop\Новая папка (6)\PC2303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" y="3429793"/>
            <a:ext cx="4643304" cy="3428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1\Desktop\Новая папка (6)\PC2303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36" y="3429793"/>
            <a:ext cx="4479464" cy="346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8438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 (6)\PC23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1\Desktop\Новая папка (6)\PC23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27" y="0"/>
            <a:ext cx="4627073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1\Desktop\Новая папка (6)\PC230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" y="3429000"/>
            <a:ext cx="448202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1\Desktop\Новая папка (6)\PC2303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27" y="3429000"/>
            <a:ext cx="4627073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1749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11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Новогодний проект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проект</dc:title>
  <dc:creator>1</dc:creator>
  <cp:lastModifiedBy>1</cp:lastModifiedBy>
  <cp:revision>4</cp:revision>
  <dcterms:created xsi:type="dcterms:W3CDTF">2013-12-25T18:15:49Z</dcterms:created>
  <dcterms:modified xsi:type="dcterms:W3CDTF">2013-12-25T19:42:58Z</dcterms:modified>
</cp:coreProperties>
</file>