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1" r:id="rId3"/>
    <p:sldId id="280" r:id="rId4"/>
    <p:sldId id="279" r:id="rId5"/>
    <p:sldId id="262" r:id="rId6"/>
    <p:sldId id="267" r:id="rId7"/>
    <p:sldId id="266" r:id="rId8"/>
    <p:sldId id="265" r:id="rId9"/>
    <p:sldId id="264" r:id="rId10"/>
    <p:sldId id="263" r:id="rId11"/>
    <p:sldId id="271" r:id="rId12"/>
    <p:sldId id="270" r:id="rId13"/>
    <p:sldId id="269" r:id="rId14"/>
    <p:sldId id="268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FAD3-2D52-4B54-B222-46B5F0010AB8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2415-381F-459B-A21C-686A73DF9B7E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0530-8B58-4760-8CAA-ABA42A892D26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57FE-90CE-4345-8856-E4AADD4A68FA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60C1-A703-4B89-A1B3-078B56931940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1B22-3A9E-43C6-833A-994529F35F79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AFDC-AE6F-4345-8AEC-8FD2F1BCF53A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106B-3A10-4359-8BBE-92258E05E2CE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F6-18EF-4BF3-A9CF-E3C635F9DAB9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7962-716A-46F9-B2A4-E7FC1337536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FD85-0C9D-4D70-92EC-ADF694DA156C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2871-62B8-425D-930F-B6600391130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5B28-F2C8-4275-8E05-50748AA7815E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48D0E-B62E-4DF3-AE0F-A51FD9E4126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B3CE-C012-4D2E-8896-5EACA2B9F7AB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4F41-3FD6-418C-9D45-05B390330B58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EB39-0D44-4C02-B981-8F28A42CCBD5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8AEC-45BE-4587-B03F-51DF4E4B7A7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EFCB-2FAB-4AF1-8C74-F5C95D7FAA48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21FD-770D-4F96-8B9F-B573640CD8A3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535A-331A-4E05-A54A-F1032BD5AA23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9F66-E724-45CB-9A15-F3B408D830DF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U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63EBF1-88EF-4DCF-99B1-9974547EB3F9}" type="datetimeFigureOut">
              <a:rPr lang="es-UY"/>
              <a:pPr>
                <a:defRPr/>
              </a:pPr>
              <a:t>31/03/2014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727573-DCD0-49A8-B176-2392F5701516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7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02624" cy="603498"/>
          </a:xfrm>
        </p:spPr>
        <p:txBody>
          <a:bodyPr/>
          <a:lstStyle/>
          <a:p>
            <a:r>
              <a:rPr lang="ru-RU" sz="6000" dirty="0" smtClean="0"/>
              <a:t>Урок русского языка в 1 классе по </a:t>
            </a:r>
            <a:r>
              <a:rPr lang="ru-RU" sz="6000" dirty="0"/>
              <a:t>теме: «</a:t>
            </a:r>
            <a:r>
              <a:rPr lang="ru-RU" sz="6000" b="1" dirty="0"/>
              <a:t>Слоги и ударение. Перенос</a:t>
            </a:r>
            <a:r>
              <a:rPr lang="ru-RU" sz="6000" dirty="0"/>
              <a:t>».</a:t>
            </a:r>
            <a:br>
              <a:rPr lang="ru-RU" sz="6000" dirty="0"/>
            </a:b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Проверь!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i="1" dirty="0"/>
              <a:t>Со</a:t>
            </a:r>
            <a:r>
              <a:rPr lang="ru-RU" sz="7200" i="1" u="sng" dirty="0"/>
              <a:t>ба</a:t>
            </a:r>
            <a:r>
              <a:rPr lang="ru-RU" sz="7200" i="1" dirty="0"/>
              <a:t>ка, порт</a:t>
            </a:r>
            <a:r>
              <a:rPr lang="ru-RU" sz="7200" i="1" u="sng" dirty="0"/>
              <a:t>фель</a:t>
            </a:r>
            <a:r>
              <a:rPr lang="ru-RU" sz="7200" i="1" dirty="0"/>
              <a:t>, </a:t>
            </a:r>
            <a:r>
              <a:rPr lang="ru-RU" sz="7200" i="1" u="sng" dirty="0" smtClean="0"/>
              <a:t>бан</a:t>
            </a:r>
            <a:r>
              <a:rPr lang="ru-RU" sz="7200" i="1" dirty="0" smtClean="0"/>
              <a:t>ты</a:t>
            </a:r>
            <a:r>
              <a:rPr lang="ru-RU" sz="7200" i="1" dirty="0"/>
              <a:t>, мед</a:t>
            </a:r>
            <a:r>
              <a:rPr lang="ru-RU" sz="7200" i="1" u="sng" dirty="0"/>
              <a:t>ве</a:t>
            </a:r>
            <a:r>
              <a:rPr lang="ru-RU" sz="7200" i="1" dirty="0"/>
              <a:t>ди, </a:t>
            </a:r>
            <a:r>
              <a:rPr lang="ru-RU" sz="7200" i="1" u="sng" dirty="0" smtClean="0"/>
              <a:t>жа</a:t>
            </a:r>
            <a:r>
              <a:rPr lang="ru-RU" sz="7200" i="1" dirty="0" smtClean="0"/>
              <a:t>воронок</a:t>
            </a:r>
            <a:r>
              <a:rPr lang="ru-RU" sz="7200" i="1" dirty="0"/>
              <a:t>, </a:t>
            </a:r>
            <a:r>
              <a:rPr lang="ru-RU" sz="7200" i="1" dirty="0" smtClean="0"/>
              <a:t>коло-</a:t>
            </a:r>
            <a:r>
              <a:rPr lang="ru-RU" sz="7200" i="1" u="sng" dirty="0" err="1" smtClean="0"/>
              <a:t>коль</a:t>
            </a:r>
            <a:r>
              <a:rPr lang="ru-RU" sz="7200" i="1" dirty="0" err="1" smtClean="0"/>
              <a:t>чики</a:t>
            </a:r>
            <a:r>
              <a:rPr lang="ru-RU" sz="7200" i="1" dirty="0"/>
              <a:t>.</a:t>
            </a:r>
          </a:p>
          <a:p>
            <a:endParaRPr lang="ru-RU" sz="7200" i="1" dirty="0"/>
          </a:p>
          <a:p>
            <a:endParaRPr lang="ru-RU" dirty="0"/>
          </a:p>
        </p:txBody>
      </p:sp>
      <p:sp>
        <p:nvSpPr>
          <p:cNvPr id="4" name="Диагональная полоса 3"/>
          <p:cNvSpPr/>
          <p:nvPr/>
        </p:nvSpPr>
        <p:spPr>
          <a:xfrm flipH="1" flipV="1">
            <a:off x="2609782" y="177281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flipH="1" flipV="1">
            <a:off x="7164288" y="177281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flipH="1" flipV="1">
            <a:off x="1637674" y="2780928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flipH="1" flipV="1">
            <a:off x="6300192" y="2871997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 flipH="1" flipV="1">
            <a:off x="1979712" y="3933056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иагональная полоса 8"/>
          <p:cNvSpPr/>
          <p:nvPr/>
        </p:nvSpPr>
        <p:spPr>
          <a:xfrm flipH="1" flipV="1">
            <a:off x="1547664" y="501667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Спиши. Подчеркни </a:t>
            </a:r>
            <a:r>
              <a:rPr lang="ru-RU" b="1" dirty="0"/>
              <a:t>слова, в которых ударение не ставится.</a:t>
            </a:r>
            <a:endParaRPr lang="ru-RU" dirty="0"/>
          </a:p>
          <a:p>
            <a:r>
              <a:rPr lang="ru-RU" sz="5400" i="1" dirty="0"/>
              <a:t>Бегемот, свёкла, шофёр, марка, дверь, аист, мел.</a:t>
            </a:r>
          </a:p>
          <a:p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4154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Проверь!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i="1" dirty="0"/>
              <a:t>Бегемот, </a:t>
            </a:r>
            <a:r>
              <a:rPr lang="ru-RU" sz="7200" i="1" u="sng" dirty="0"/>
              <a:t>свёкла</a:t>
            </a:r>
            <a:r>
              <a:rPr lang="ru-RU" sz="7200" i="1" dirty="0"/>
              <a:t>, </a:t>
            </a:r>
            <a:r>
              <a:rPr lang="ru-RU" sz="7200" i="1" u="sng" dirty="0"/>
              <a:t>шофёр</a:t>
            </a:r>
            <a:r>
              <a:rPr lang="ru-RU" sz="7200" i="1" dirty="0"/>
              <a:t>, марка, </a:t>
            </a:r>
            <a:r>
              <a:rPr lang="ru-RU" sz="7200" i="1" u="sng" dirty="0"/>
              <a:t>дверь</a:t>
            </a:r>
            <a:r>
              <a:rPr lang="ru-RU" sz="7200" i="1" dirty="0"/>
              <a:t>, аист, </a:t>
            </a:r>
            <a:r>
              <a:rPr lang="ru-RU" sz="7200" i="1" u="sng" dirty="0"/>
              <a:t>мел</a:t>
            </a:r>
            <a:r>
              <a:rPr lang="ru-RU" sz="7200" i="1" dirty="0"/>
              <a:t>.</a:t>
            </a:r>
          </a:p>
          <a:p>
            <a:endParaRPr lang="ru-RU" sz="7200" i="1" dirty="0"/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1878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Укажи правильные варианты переноса слова «СТРЕКОЗА»</a:t>
            </a:r>
            <a:endParaRPr lang="ru-RU" dirty="0"/>
          </a:p>
          <a:p>
            <a:r>
              <a:rPr lang="ru-RU" sz="5400" i="1" dirty="0"/>
              <a:t> </a:t>
            </a:r>
            <a:r>
              <a:rPr lang="ru-RU" sz="5400" i="1" dirty="0" err="1"/>
              <a:t>стре</a:t>
            </a:r>
            <a:r>
              <a:rPr lang="ru-RU" sz="5400" i="1" dirty="0"/>
              <a:t>-коза          </a:t>
            </a:r>
            <a:endParaRPr lang="ru-RU" sz="5400" i="1" dirty="0" smtClean="0"/>
          </a:p>
          <a:p>
            <a:r>
              <a:rPr lang="ru-RU" sz="5400" i="1" dirty="0" smtClean="0"/>
              <a:t> </a:t>
            </a:r>
            <a:r>
              <a:rPr lang="ru-RU" sz="5400" i="1" dirty="0" err="1"/>
              <a:t>стреко</a:t>
            </a:r>
            <a:r>
              <a:rPr lang="ru-RU" sz="5400" i="1" dirty="0"/>
              <a:t>-за                  </a:t>
            </a:r>
            <a:endParaRPr lang="ru-RU" sz="5400" i="1" dirty="0" smtClean="0"/>
          </a:p>
          <a:p>
            <a:r>
              <a:rPr lang="ru-RU" sz="5400" i="1" dirty="0" smtClean="0"/>
              <a:t> </a:t>
            </a:r>
            <a:r>
              <a:rPr lang="ru-RU" sz="5400" i="1" dirty="0" err="1"/>
              <a:t>ст-рекоза</a:t>
            </a:r>
            <a:endParaRPr lang="ru-RU" sz="54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5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800" i="1" dirty="0" smtClean="0"/>
              <a:t> </a:t>
            </a:r>
            <a:r>
              <a:rPr lang="ru-RU" sz="8800" i="1" dirty="0" err="1" smtClean="0"/>
              <a:t>стре</a:t>
            </a:r>
            <a:r>
              <a:rPr lang="ru-RU" sz="8800" i="1" dirty="0" smtClean="0"/>
              <a:t>-коза          </a:t>
            </a:r>
            <a:endParaRPr lang="ru-RU" sz="8800" i="1" dirty="0"/>
          </a:p>
          <a:p>
            <a:r>
              <a:rPr lang="ru-RU" sz="8800" i="1" dirty="0"/>
              <a:t> </a:t>
            </a:r>
            <a:r>
              <a:rPr lang="ru-RU" sz="8800" i="1" dirty="0" err="1"/>
              <a:t>стреко</a:t>
            </a:r>
            <a:r>
              <a:rPr lang="ru-RU" sz="8800" i="1" dirty="0"/>
              <a:t>-за                  </a:t>
            </a:r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7973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Укажи слова, которые разделены для переноса неправильно.</a:t>
            </a:r>
            <a:endParaRPr lang="ru-RU" dirty="0"/>
          </a:p>
          <a:p>
            <a:r>
              <a:rPr lang="ru-RU" sz="6000" i="1" dirty="0"/>
              <a:t>у-</a:t>
            </a:r>
            <a:r>
              <a:rPr lang="ru-RU" sz="6000" i="1" dirty="0" err="1"/>
              <a:t>точ</a:t>
            </a:r>
            <a:r>
              <a:rPr lang="ru-RU" sz="6000" i="1" dirty="0"/>
              <a:t>-ка       </a:t>
            </a:r>
            <a:r>
              <a:rPr lang="ru-RU" sz="6000" i="1" dirty="0" err="1"/>
              <a:t>мо</a:t>
            </a:r>
            <a:r>
              <a:rPr lang="ru-RU" sz="6000" i="1" dirty="0"/>
              <a:t>-роз        </a:t>
            </a:r>
            <a:r>
              <a:rPr lang="ru-RU" sz="6000" i="1" dirty="0" err="1"/>
              <a:t>по-ю</a:t>
            </a:r>
            <a:r>
              <a:rPr lang="ru-RU" sz="6000" i="1" dirty="0"/>
              <a:t>     ща-</a:t>
            </a:r>
            <a:r>
              <a:rPr lang="ru-RU" sz="6000" i="1" dirty="0" err="1"/>
              <a:t>вель</a:t>
            </a:r>
            <a:endParaRPr lang="ru-RU" sz="60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7200" i="1" dirty="0" err="1" smtClean="0"/>
              <a:t>уточ</a:t>
            </a:r>
            <a:r>
              <a:rPr lang="ru-RU" sz="7200" i="1" dirty="0" smtClean="0"/>
              <a:t>-ка     </a:t>
            </a:r>
          </a:p>
          <a:p>
            <a:pPr marL="0" indent="0">
              <a:buNone/>
            </a:pPr>
            <a:r>
              <a:rPr lang="ru-RU" sz="7200" i="1" dirty="0" err="1" smtClean="0"/>
              <a:t>мо</a:t>
            </a:r>
            <a:r>
              <a:rPr lang="ru-RU" sz="7200" i="1" dirty="0" smtClean="0"/>
              <a:t>-роз        </a:t>
            </a:r>
          </a:p>
          <a:p>
            <a:pPr marL="0" indent="0">
              <a:buNone/>
            </a:pPr>
            <a:r>
              <a:rPr lang="ru-RU" sz="7200" i="1" dirty="0" smtClean="0"/>
              <a:t>пою     </a:t>
            </a:r>
          </a:p>
          <a:p>
            <a:pPr marL="0" indent="0">
              <a:buNone/>
            </a:pPr>
            <a:r>
              <a:rPr lang="ru-RU" sz="7200" i="1" dirty="0" smtClean="0"/>
              <a:t>ща-</a:t>
            </a:r>
            <a:r>
              <a:rPr lang="ru-RU" sz="7200" i="1" dirty="0" err="1" smtClean="0"/>
              <a:t>вель</a:t>
            </a:r>
            <a:endParaRPr lang="ru-RU" sz="7200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8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Прочитай. Поставь ударение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800" i="1" dirty="0"/>
              <a:t>Гриб растёт среди дорожки,</a:t>
            </a:r>
          </a:p>
          <a:p>
            <a:pPr marL="0" indent="0">
              <a:buNone/>
            </a:pPr>
            <a:r>
              <a:rPr lang="ru-RU" sz="4800" i="1" dirty="0"/>
              <a:t>Голова на тонкой ножке.</a:t>
            </a:r>
          </a:p>
          <a:p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460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i="1" dirty="0"/>
              <a:t>Гриб растёт среди дорожки,</a:t>
            </a:r>
          </a:p>
          <a:p>
            <a:pPr marL="0" indent="0">
              <a:buNone/>
            </a:pPr>
            <a:r>
              <a:rPr lang="ru-RU" sz="4800" i="1" dirty="0"/>
              <a:t>Голова на тонкой ножке.</a:t>
            </a:r>
          </a:p>
          <a:p>
            <a:endParaRPr lang="ru-RU" sz="4800" i="1" dirty="0"/>
          </a:p>
          <a:p>
            <a:endParaRPr lang="ru-RU" dirty="0"/>
          </a:p>
        </p:txBody>
      </p:sp>
      <p:sp>
        <p:nvSpPr>
          <p:cNvPr id="4" name="Диагональная полоса 3"/>
          <p:cNvSpPr/>
          <p:nvPr/>
        </p:nvSpPr>
        <p:spPr>
          <a:xfrm flipH="1" flipV="1">
            <a:off x="5436096" y="1628338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flipH="1" flipV="1">
            <a:off x="6876256" y="1664802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flipH="1" flipV="1">
            <a:off x="2123728" y="2492896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flipH="1" flipV="1">
            <a:off x="3923928" y="2492896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 flipH="1" flipV="1">
            <a:off x="5868144" y="2492896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Укажи слово, в котором 3 слога и ударение падает на последний слог:    </a:t>
            </a:r>
            <a:endParaRPr lang="ru-RU" b="1" dirty="0" smtClean="0"/>
          </a:p>
          <a:p>
            <a:r>
              <a:rPr lang="ru-RU" sz="4400" b="1" i="1" dirty="0" smtClean="0"/>
              <a:t> </a:t>
            </a:r>
            <a:r>
              <a:rPr lang="ru-RU" sz="4400" i="1" dirty="0"/>
              <a:t>телевизор     </a:t>
            </a:r>
            <a:endParaRPr lang="ru-RU" sz="4400" i="1" dirty="0" smtClean="0"/>
          </a:p>
          <a:p>
            <a:r>
              <a:rPr lang="ru-RU" sz="4400" i="1" dirty="0" smtClean="0"/>
              <a:t>подарок   </a:t>
            </a:r>
          </a:p>
          <a:p>
            <a:r>
              <a:rPr lang="ru-RU" sz="4400" i="1" dirty="0" smtClean="0"/>
              <a:t>колесо  </a:t>
            </a:r>
          </a:p>
          <a:p>
            <a:r>
              <a:rPr lang="ru-RU" sz="4400" i="1" dirty="0" smtClean="0"/>
              <a:t>музыка</a:t>
            </a:r>
            <a:endParaRPr lang="ru-RU" sz="44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7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Презентацию выполнила: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Кондратьева Мария Владимировна</a:t>
            </a:r>
          </a:p>
          <a:p>
            <a:pPr marL="0" indent="0">
              <a:buNone/>
            </a:pPr>
            <a:r>
              <a:rPr lang="ru-RU" dirty="0"/>
              <a:t>учитель ГБОУ СОШ №491 с углублённым изучением математики Красногвардейского района 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г. Санкт- Петербург</a:t>
            </a:r>
          </a:p>
          <a:p>
            <a:pPr marL="0" indent="0" algn="ctr">
              <a:buNone/>
            </a:pPr>
            <a:r>
              <a:rPr lang="ru-RU" dirty="0"/>
              <a:t>2014г.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Проверь!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i="1" dirty="0"/>
              <a:t>телевизор </a:t>
            </a:r>
            <a:r>
              <a:rPr lang="ru-RU" sz="5400" i="1" dirty="0" smtClean="0"/>
              <a:t>(4 сл.)    </a:t>
            </a:r>
            <a:endParaRPr lang="ru-RU" sz="5400" i="1" dirty="0"/>
          </a:p>
          <a:p>
            <a:r>
              <a:rPr lang="ru-RU" sz="5400" i="1" dirty="0"/>
              <a:t>подарок </a:t>
            </a:r>
            <a:r>
              <a:rPr lang="ru-RU" sz="5400" i="1" dirty="0" smtClean="0"/>
              <a:t>(3 сл.)  </a:t>
            </a:r>
            <a:endParaRPr lang="ru-RU" sz="5400" i="1" dirty="0"/>
          </a:p>
          <a:p>
            <a:r>
              <a:rPr lang="ru-RU" sz="5400" i="1" u="sng" dirty="0" smtClean="0"/>
              <a:t>колесо </a:t>
            </a:r>
            <a:r>
              <a:rPr lang="ru-RU" sz="5400" i="1" u="sng" dirty="0"/>
              <a:t>(3 сл.) </a:t>
            </a:r>
            <a:endParaRPr lang="ru-RU" sz="5400" i="1" u="sng" dirty="0" smtClean="0"/>
          </a:p>
          <a:p>
            <a:r>
              <a:rPr lang="ru-RU" sz="5400" i="1" dirty="0" smtClean="0"/>
              <a:t>музыка</a:t>
            </a:r>
            <a:r>
              <a:rPr lang="ru-RU" sz="5400" i="1" dirty="0"/>
              <a:t> (3 сл.) </a:t>
            </a:r>
          </a:p>
          <a:p>
            <a:endParaRPr lang="ru-RU" dirty="0"/>
          </a:p>
        </p:txBody>
      </p:sp>
      <p:sp>
        <p:nvSpPr>
          <p:cNvPr id="4" name="Диагональная полоса 3"/>
          <p:cNvSpPr/>
          <p:nvPr/>
        </p:nvSpPr>
        <p:spPr>
          <a:xfrm flipH="1" flipV="1">
            <a:off x="2195736" y="2636912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flipH="1" flipV="1">
            <a:off x="2771800" y="364502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flipH="1" flipV="1">
            <a:off x="1547664" y="4653136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3600" b="1" dirty="0"/>
              <a:t>Вставь пропущенные буквы:</a:t>
            </a:r>
            <a:endParaRPr lang="ru-RU" sz="3600" dirty="0"/>
          </a:p>
          <a:p>
            <a:pPr marL="0" indent="0">
              <a:buNone/>
            </a:pPr>
            <a:r>
              <a:rPr lang="ru-RU" sz="5400" i="1" dirty="0"/>
              <a:t>С…бака, с…рока, л…</a:t>
            </a:r>
            <a:r>
              <a:rPr lang="ru-RU" sz="5400" i="1" dirty="0" err="1"/>
              <a:t>сица</a:t>
            </a:r>
            <a:r>
              <a:rPr lang="ru-RU" sz="5400" i="1" dirty="0"/>
              <a:t>, п…нал, к…р…</a:t>
            </a:r>
            <a:r>
              <a:rPr lang="ru-RU" sz="5400" i="1" dirty="0" err="1"/>
              <a:t>ндаш</a:t>
            </a:r>
            <a:r>
              <a:rPr lang="ru-RU" sz="5400" i="1" dirty="0"/>
              <a:t>, в…</a:t>
            </a:r>
            <a:r>
              <a:rPr lang="ru-RU" sz="5400" i="1" dirty="0" err="1"/>
              <a:t>рона</a:t>
            </a:r>
            <a:r>
              <a:rPr lang="ru-RU" sz="5400" i="1" dirty="0"/>
              <a:t>, </a:t>
            </a:r>
            <a:r>
              <a:rPr lang="ru-RU" sz="5400" i="1" dirty="0" smtClean="0"/>
              <a:t>в…р…бей,  </a:t>
            </a:r>
            <a:r>
              <a:rPr lang="ru-RU" sz="5400" i="1" dirty="0" err="1" smtClean="0"/>
              <a:t>ру</a:t>
            </a:r>
            <a:r>
              <a:rPr lang="ru-RU" sz="5400" i="1" dirty="0" smtClean="0"/>
              <a:t>…кий</a:t>
            </a:r>
            <a:r>
              <a:rPr lang="ru-RU" sz="5400" i="1" dirty="0"/>
              <a:t>,    </a:t>
            </a:r>
            <a:r>
              <a:rPr lang="ru-RU" sz="5400" i="1" dirty="0" smtClean="0"/>
              <a:t> </a:t>
            </a:r>
            <a:r>
              <a:rPr lang="ru-RU" sz="5400" i="1" dirty="0"/>
              <a:t>…зык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631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Проверь!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i="1" dirty="0" smtClean="0"/>
              <a:t>С</a:t>
            </a:r>
            <a:r>
              <a:rPr lang="ru-RU" sz="5400" i="1" u="sng" dirty="0" smtClean="0"/>
              <a:t>о</a:t>
            </a:r>
            <a:r>
              <a:rPr lang="ru-RU" sz="5400" i="1" dirty="0" smtClean="0"/>
              <a:t>бака</a:t>
            </a:r>
            <a:r>
              <a:rPr lang="ru-RU" sz="5400" i="1" dirty="0"/>
              <a:t>, </a:t>
            </a:r>
            <a:r>
              <a:rPr lang="ru-RU" sz="5400" i="1" dirty="0" smtClean="0"/>
              <a:t>с</a:t>
            </a:r>
            <a:r>
              <a:rPr lang="ru-RU" sz="5400" i="1" u="sng" dirty="0" smtClean="0"/>
              <a:t>о</a:t>
            </a:r>
            <a:r>
              <a:rPr lang="ru-RU" sz="5400" i="1" dirty="0" smtClean="0"/>
              <a:t>рока</a:t>
            </a:r>
            <a:r>
              <a:rPr lang="ru-RU" sz="5400" i="1" dirty="0"/>
              <a:t>, </a:t>
            </a:r>
            <a:r>
              <a:rPr lang="ru-RU" sz="5400" i="1" dirty="0" smtClean="0"/>
              <a:t>л</a:t>
            </a:r>
            <a:r>
              <a:rPr lang="ru-RU" sz="5400" i="1" u="sng" dirty="0" smtClean="0"/>
              <a:t>и</a:t>
            </a:r>
            <a:r>
              <a:rPr lang="ru-RU" sz="5400" i="1" dirty="0" smtClean="0"/>
              <a:t>сица</a:t>
            </a:r>
            <a:r>
              <a:rPr lang="ru-RU" sz="5400" i="1" dirty="0"/>
              <a:t>, </a:t>
            </a:r>
            <a:r>
              <a:rPr lang="ru-RU" sz="5400" i="1" dirty="0" smtClean="0"/>
              <a:t>п</a:t>
            </a:r>
            <a:r>
              <a:rPr lang="ru-RU" sz="5400" i="1" u="sng" dirty="0" smtClean="0"/>
              <a:t>е</a:t>
            </a:r>
            <a:r>
              <a:rPr lang="ru-RU" sz="5400" i="1" dirty="0" smtClean="0"/>
              <a:t>нал</a:t>
            </a:r>
            <a:r>
              <a:rPr lang="ru-RU" sz="5400" i="1" dirty="0"/>
              <a:t>, </a:t>
            </a:r>
            <a:r>
              <a:rPr lang="ru-RU" sz="5400" i="1" dirty="0" smtClean="0"/>
              <a:t>к</a:t>
            </a:r>
            <a:r>
              <a:rPr lang="ru-RU" sz="5400" i="1" u="sng" dirty="0" smtClean="0"/>
              <a:t>а</a:t>
            </a:r>
            <a:r>
              <a:rPr lang="ru-RU" sz="5400" i="1" dirty="0" smtClean="0"/>
              <a:t>р</a:t>
            </a:r>
            <a:r>
              <a:rPr lang="ru-RU" sz="5400" i="1" u="sng" dirty="0" smtClean="0"/>
              <a:t>а</a:t>
            </a:r>
            <a:r>
              <a:rPr lang="ru-RU" sz="5400" i="1" dirty="0" smtClean="0"/>
              <a:t>ндаш</a:t>
            </a:r>
            <a:r>
              <a:rPr lang="ru-RU" sz="5400" i="1" dirty="0"/>
              <a:t>, </a:t>
            </a:r>
            <a:r>
              <a:rPr lang="ru-RU" sz="5400" i="1" dirty="0" smtClean="0"/>
              <a:t>в</a:t>
            </a:r>
            <a:r>
              <a:rPr lang="ru-RU" sz="5400" i="1" u="sng" dirty="0" smtClean="0"/>
              <a:t>о</a:t>
            </a:r>
            <a:r>
              <a:rPr lang="ru-RU" sz="5400" i="1" dirty="0" smtClean="0"/>
              <a:t>рона</a:t>
            </a:r>
            <a:r>
              <a:rPr lang="ru-RU" sz="5400" i="1" dirty="0"/>
              <a:t>, </a:t>
            </a:r>
            <a:r>
              <a:rPr lang="ru-RU" sz="5400" i="1" dirty="0" smtClean="0"/>
              <a:t>в</a:t>
            </a:r>
            <a:r>
              <a:rPr lang="ru-RU" sz="5400" i="1" u="sng" dirty="0" smtClean="0"/>
              <a:t>о</a:t>
            </a:r>
            <a:r>
              <a:rPr lang="ru-RU" sz="5400" i="1" dirty="0" smtClean="0"/>
              <a:t>р</a:t>
            </a:r>
            <a:r>
              <a:rPr lang="ru-RU" sz="5400" i="1" u="sng" dirty="0" smtClean="0"/>
              <a:t>о</a:t>
            </a:r>
            <a:r>
              <a:rPr lang="ru-RU" sz="5400" i="1" dirty="0" smtClean="0"/>
              <a:t>бей</a:t>
            </a:r>
            <a:r>
              <a:rPr lang="ru-RU" sz="5400" i="1" dirty="0"/>
              <a:t>,  </a:t>
            </a:r>
            <a:r>
              <a:rPr lang="ru-RU" sz="5400" i="1" dirty="0" smtClean="0"/>
              <a:t>ру</a:t>
            </a:r>
            <a:r>
              <a:rPr lang="ru-RU" sz="5400" i="1" u="sng" dirty="0" smtClean="0"/>
              <a:t>сс</a:t>
            </a:r>
            <a:r>
              <a:rPr lang="ru-RU" sz="5400" i="1" dirty="0" smtClean="0"/>
              <a:t>кий, </a:t>
            </a:r>
            <a:r>
              <a:rPr lang="ru-RU" sz="5400" i="1" u="sng" dirty="0" smtClean="0"/>
              <a:t>я</a:t>
            </a:r>
            <a:r>
              <a:rPr lang="ru-RU" sz="5400" i="1" dirty="0" smtClean="0"/>
              <a:t>зык</a:t>
            </a:r>
            <a:endParaRPr lang="ru-RU" sz="5400" i="1" dirty="0"/>
          </a:p>
          <a:p>
            <a:endParaRPr lang="ru-RU" sz="5400" dirty="0"/>
          </a:p>
        </p:txBody>
      </p:sp>
      <p:sp>
        <p:nvSpPr>
          <p:cNvPr id="4" name="Диагональная полоса 3"/>
          <p:cNvSpPr/>
          <p:nvPr/>
        </p:nvSpPr>
        <p:spPr>
          <a:xfrm flipH="1" flipV="1">
            <a:off x="2195736" y="165783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flipH="1" flipV="1">
            <a:off x="4499992" y="1664802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flipH="1" flipV="1">
            <a:off x="6804248" y="165783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flipH="1" flipV="1">
            <a:off x="2121312" y="2420888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 flipH="1" flipV="1">
            <a:off x="5292080" y="2451198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иагональная полоса 8"/>
          <p:cNvSpPr/>
          <p:nvPr/>
        </p:nvSpPr>
        <p:spPr>
          <a:xfrm flipH="1" flipV="1">
            <a:off x="7524328" y="2451198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Диагональная полоса 9"/>
          <p:cNvSpPr/>
          <p:nvPr/>
        </p:nvSpPr>
        <p:spPr>
          <a:xfrm flipH="1" flipV="1">
            <a:off x="2820136" y="328498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 flipH="1" flipV="1">
            <a:off x="4350306" y="3284984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 flipH="1" flipV="1">
            <a:off x="7236296" y="3300545"/>
            <a:ext cx="180020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ru-RU" b="1" dirty="0"/>
              <a:t>Прочитай. </a:t>
            </a:r>
            <a:r>
              <a:rPr lang="ru-RU" b="1" dirty="0" smtClean="0"/>
              <a:t>Спиши. Подчеркни </a:t>
            </a:r>
            <a:r>
              <a:rPr lang="ru-RU" b="1" dirty="0"/>
              <a:t>слова, которые нельзя перенести.</a:t>
            </a:r>
            <a:endParaRPr lang="ru-RU" dirty="0"/>
          </a:p>
          <a:p>
            <a:r>
              <a:rPr lang="ru-RU" sz="4400" i="1" dirty="0"/>
              <a:t>Пришла осень. Стало холодать. Опала листва. Исчезли бабочки. Спрятался жук. Пчёлы </a:t>
            </a:r>
            <a:r>
              <a:rPr lang="ru-RU" sz="4400" i="1" dirty="0" err="1" smtClean="0"/>
              <a:t>спрята-лись</a:t>
            </a:r>
            <a:r>
              <a:rPr lang="ru-RU" sz="4400" i="1" dirty="0" smtClean="0"/>
              <a:t> </a:t>
            </a:r>
            <a:r>
              <a:rPr lang="ru-RU" sz="4400" i="1" dirty="0"/>
              <a:t>в ульи.</a:t>
            </a:r>
          </a:p>
          <a:p>
            <a:endParaRPr lang="ru-RU" sz="4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Проверь!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ru-RU" sz="5400" i="1" dirty="0"/>
              <a:t>Пришла </a:t>
            </a:r>
            <a:r>
              <a:rPr lang="ru-RU" sz="5400" i="1" u="sng" dirty="0"/>
              <a:t>осень</a:t>
            </a:r>
            <a:r>
              <a:rPr lang="ru-RU" sz="5400" i="1" dirty="0"/>
              <a:t>. Стало холодать. Опала листва. Исчезли бабочки. </a:t>
            </a:r>
            <a:r>
              <a:rPr lang="ru-RU" sz="5400" i="1" dirty="0" err="1" smtClean="0"/>
              <a:t>Спря-тался</a:t>
            </a:r>
            <a:r>
              <a:rPr lang="ru-RU" sz="5400" i="1" dirty="0" smtClean="0"/>
              <a:t> </a:t>
            </a:r>
            <a:r>
              <a:rPr lang="ru-RU" sz="5400" i="1" u="sng" dirty="0"/>
              <a:t>жук</a:t>
            </a:r>
            <a:r>
              <a:rPr lang="ru-RU" sz="5400" i="1" dirty="0"/>
              <a:t>. Пчёлы </a:t>
            </a:r>
            <a:r>
              <a:rPr lang="ru-RU" sz="5400" i="1" dirty="0" err="1" smtClean="0"/>
              <a:t>спря-тались</a:t>
            </a:r>
            <a:r>
              <a:rPr lang="ru-RU" sz="5400" i="1" dirty="0" smtClean="0"/>
              <a:t> </a:t>
            </a:r>
            <a:r>
              <a:rPr lang="ru-RU" sz="5400" i="1" dirty="0"/>
              <a:t>в </a:t>
            </a:r>
            <a:r>
              <a:rPr lang="ru-RU" sz="5400" i="1" u="sng" dirty="0"/>
              <a:t>ульи</a:t>
            </a:r>
            <a:r>
              <a:rPr lang="ru-RU" sz="5400" i="1" dirty="0"/>
              <a:t>.</a:t>
            </a:r>
          </a:p>
          <a:p>
            <a:endParaRPr lang="ru-RU" sz="54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9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Прочитай</a:t>
            </a:r>
            <a:r>
              <a:rPr lang="ru-RU" b="1" dirty="0" smtClean="0"/>
              <a:t>. Спиши.  </a:t>
            </a:r>
            <a:r>
              <a:rPr lang="ru-RU" b="1" dirty="0"/>
              <a:t>Подчеркни слова, которые нельзя переносить. </a:t>
            </a:r>
            <a:r>
              <a:rPr lang="ru-RU" b="1" dirty="0" smtClean="0"/>
              <a:t>В скобках укажи количество слогов.</a:t>
            </a:r>
            <a:endParaRPr lang="ru-RU" dirty="0"/>
          </a:p>
          <a:p>
            <a:r>
              <a:rPr lang="ru-RU" sz="4800" i="1" dirty="0"/>
              <a:t>Пирог, мяч, сугроб, этаж, цветок, дрозд, </a:t>
            </a:r>
            <a:r>
              <a:rPr lang="ru-RU" sz="4800" i="1" dirty="0" err="1" smtClean="0"/>
              <a:t>якорь,ежи</a:t>
            </a:r>
            <a:r>
              <a:rPr lang="ru-RU" sz="4800" i="1" dirty="0"/>
              <a:t>, утка, яма, кресло.</a:t>
            </a:r>
          </a:p>
          <a:p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3407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Проверь!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r>
              <a:rPr lang="ru-RU" sz="5400" dirty="0" smtClean="0"/>
              <a:t>Пирог(2 сл.), </a:t>
            </a:r>
            <a:r>
              <a:rPr lang="ru-RU" sz="5400" u="sng" dirty="0" smtClean="0"/>
              <a:t>мяч</a:t>
            </a:r>
            <a:r>
              <a:rPr lang="ru-RU" sz="5400" dirty="0" smtClean="0"/>
              <a:t>(1 сл.), </a:t>
            </a:r>
            <a:r>
              <a:rPr lang="ru-RU" sz="5400" dirty="0" err="1" smtClean="0"/>
              <a:t>суг</a:t>
            </a:r>
            <a:r>
              <a:rPr lang="ru-RU" sz="5400" dirty="0" smtClean="0"/>
              <a:t>-роб(2 сл.), </a:t>
            </a:r>
            <a:r>
              <a:rPr lang="ru-RU" sz="5400" u="sng" dirty="0" smtClean="0"/>
              <a:t>этаж</a:t>
            </a:r>
            <a:r>
              <a:rPr lang="ru-RU" sz="5400" dirty="0" smtClean="0"/>
              <a:t>(2 сл.), </a:t>
            </a:r>
            <a:r>
              <a:rPr lang="ru-RU" sz="5400" dirty="0" err="1" smtClean="0"/>
              <a:t>цве</a:t>
            </a:r>
            <a:r>
              <a:rPr lang="ru-RU" sz="5400" dirty="0" smtClean="0"/>
              <a:t>-ток(2 сл.), </a:t>
            </a:r>
            <a:r>
              <a:rPr lang="ru-RU" sz="5400" u="sng" dirty="0" smtClean="0"/>
              <a:t>дрозд</a:t>
            </a:r>
            <a:r>
              <a:rPr lang="ru-RU" sz="5400" dirty="0" smtClean="0"/>
              <a:t>(1 сл.), </a:t>
            </a:r>
            <a:r>
              <a:rPr lang="ru-RU" sz="5400" u="sng" dirty="0" smtClean="0"/>
              <a:t>якорь</a:t>
            </a:r>
            <a:r>
              <a:rPr lang="ru-RU" sz="5400" dirty="0" smtClean="0"/>
              <a:t>(2 сл.), </a:t>
            </a:r>
            <a:r>
              <a:rPr lang="ru-RU" sz="5400" u="sng" dirty="0" smtClean="0"/>
              <a:t>ежи</a:t>
            </a:r>
            <a:r>
              <a:rPr lang="ru-RU" sz="5400" dirty="0" smtClean="0"/>
              <a:t>(2 сл.),</a:t>
            </a:r>
            <a:r>
              <a:rPr lang="ru-RU" sz="5400" dirty="0" err="1" smtClean="0"/>
              <a:t>ут</a:t>
            </a:r>
            <a:r>
              <a:rPr lang="ru-RU" sz="5400" dirty="0" smtClean="0"/>
              <a:t>-ка(2 сл.), </a:t>
            </a:r>
            <a:r>
              <a:rPr lang="ru-RU" sz="5400" u="sng" dirty="0" smtClean="0"/>
              <a:t>яма</a:t>
            </a:r>
            <a:r>
              <a:rPr lang="ru-RU" sz="5400" dirty="0" smtClean="0"/>
              <a:t>(2 сл.), кресло(2 сл.).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019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ru-RU" b="1" dirty="0"/>
              <a:t>Поставь ударение. Подчеркни ударный слог.</a:t>
            </a:r>
            <a:endParaRPr lang="ru-RU" dirty="0"/>
          </a:p>
          <a:p>
            <a:r>
              <a:rPr lang="ru-RU" sz="6000" i="1" dirty="0"/>
              <a:t>Собака, портфель, </a:t>
            </a:r>
            <a:r>
              <a:rPr lang="ru-RU" sz="6000" i="1" dirty="0" err="1" smtClean="0"/>
              <a:t>бан</a:t>
            </a:r>
            <a:r>
              <a:rPr lang="ru-RU" sz="6000" i="1" dirty="0" smtClean="0"/>
              <a:t>-ты</a:t>
            </a:r>
            <a:r>
              <a:rPr lang="ru-RU" sz="6000" i="1" dirty="0"/>
              <a:t>, медведи, </a:t>
            </a:r>
            <a:r>
              <a:rPr lang="ru-RU" sz="6000" i="1" dirty="0" err="1" smtClean="0"/>
              <a:t>жаворо</a:t>
            </a:r>
            <a:r>
              <a:rPr lang="ru-RU" sz="6000" i="1" dirty="0" smtClean="0"/>
              <a:t>-нок</a:t>
            </a:r>
            <a:r>
              <a:rPr lang="ru-RU" sz="6000" i="1" dirty="0"/>
              <a:t>, колокольчики.</a:t>
            </a:r>
          </a:p>
          <a:p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18415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381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Урок русского языка в 1 классе по теме: «Слоги и ударение. Перенос». </vt:lpstr>
      <vt:lpstr>Презентация PowerPoint</vt:lpstr>
      <vt:lpstr>Презентация PowerPoint</vt:lpstr>
      <vt:lpstr>Проверь!</vt:lpstr>
      <vt:lpstr>Презентация PowerPoint</vt:lpstr>
      <vt:lpstr>Проверь!</vt:lpstr>
      <vt:lpstr>Презентация PowerPoint</vt:lpstr>
      <vt:lpstr>Проверь!</vt:lpstr>
      <vt:lpstr>Презентация PowerPoint</vt:lpstr>
      <vt:lpstr>Проверь!</vt:lpstr>
      <vt:lpstr>Презентация PowerPoint</vt:lpstr>
      <vt:lpstr>Проверь!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Mariajose</dc:creator>
  <cp:lastModifiedBy>Sony</cp:lastModifiedBy>
  <cp:revision>19</cp:revision>
  <dcterms:created xsi:type="dcterms:W3CDTF">2009-05-12T23:31:36Z</dcterms:created>
  <dcterms:modified xsi:type="dcterms:W3CDTF">2014-03-31T17:41:59Z</dcterms:modified>
</cp:coreProperties>
</file>