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5" r:id="rId3"/>
    <p:sldId id="294" r:id="rId4"/>
    <p:sldId id="259" r:id="rId5"/>
    <p:sldId id="263" r:id="rId6"/>
    <p:sldId id="289" r:id="rId7"/>
    <p:sldId id="264" r:id="rId8"/>
    <p:sldId id="265" r:id="rId9"/>
    <p:sldId id="292" r:id="rId10"/>
    <p:sldId id="266" r:id="rId11"/>
    <p:sldId id="297" r:id="rId12"/>
    <p:sldId id="267" r:id="rId13"/>
    <p:sldId id="290" r:id="rId14"/>
    <p:sldId id="269" r:id="rId15"/>
    <p:sldId id="271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CFB22-1984-407F-9E28-8F0D13CBDF4C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88BFF-717F-446A-B244-E63C435CD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61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8BFF-717F-446A-B244-E63C435CDC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88BFF-717F-446A-B244-E63C435CDCF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6275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149" y="4625629"/>
            <a:ext cx="4607044" cy="3734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file:///C:/Users/hp/Desktop/&#1053;&#1086;&#1074;&#1072;&#1103;%20&#1087;&#1072;&#1087;&#1082;&#1072;/041_big%5B1%5D.jpg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file:///C:/Users/hp/Desktop/&#1053;&#1086;&#1074;&#1072;&#1103;%20&#1087;&#1072;&#1087;&#1082;&#1072;/m022%5B1%5D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file:///C:/Users/hp/Desktop/&#1053;&#1086;&#1074;&#1072;&#1103;%20&#1087;&#1072;&#1087;&#1082;&#1072;/lion2%5B2%5D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/Users/hp/Desktop/&#1053;&#1086;&#1074;&#1072;&#1103;%20&#1087;&#1072;&#1087;&#1082;&#1072;/essential-vegan-flax-seed%5B1%5D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ен поле ,ерев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424935" cy="6237312"/>
          </a:xfrm>
        </p:spPr>
      </p:pic>
      <p:pic>
        <p:nvPicPr>
          <p:cNvPr id="5" name="Рисунок 20" descr="cveta-116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152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0" descr="cveta-116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65104"/>
            <a:ext cx="152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0" descr="cveta-116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293096"/>
            <a:ext cx="1524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54868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Муниципальное казённое образовательное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учреждение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Савинская основная общеобразовательная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школа 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844824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Урок по окружающему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миру во 2 классе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УМК «Перспектива»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Тема: «Старинная женская работа»</a:t>
            </a:r>
            <a:endParaRPr lang="ru-RU" sz="3200" b="1" dirty="0">
              <a:ln w="315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422108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Подготовила: учитель начальных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классов</a:t>
            </a: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Матвеева Светлана Германовна</a:t>
            </a:r>
          </a:p>
          <a:p>
            <a:pPr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686" y="5548012"/>
            <a:ext cx="2448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октябрь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2013г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2485679" cy="2016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05920" y="583261"/>
            <a:ext cx="346176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solidFill>
                  <a:srgbClr val="FF0000"/>
                </a:solidFill>
                <a:latin typeface="Comic Sans MS" pitchFamily="64" charset="0"/>
              </a:rPr>
              <a:t>6. Мяли лён</a:t>
            </a:r>
            <a:endParaRPr lang="de-DE" sz="3600" dirty="0">
              <a:solidFill>
                <a:srgbClr val="FF0000"/>
              </a:solidFill>
              <a:latin typeface="Comic Sans MS" pitchFamily="64" charset="0"/>
            </a:endParaRPr>
          </a:p>
        </p:txBody>
      </p:sp>
      <p:pic>
        <p:nvPicPr>
          <p:cNvPr id="5" name="Содержимое 4" descr="трепание ль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276872"/>
            <a:ext cx="6408712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7. Очёсывали лён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чесали ле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996952"/>
            <a:ext cx="2592288" cy="1656184"/>
          </a:xfrm>
        </p:spPr>
      </p:pic>
      <p:pic>
        <p:nvPicPr>
          <p:cNvPr id="5" name="Содержимое 4" descr="C:\Documents and Settings\Аким\Рабочий стол\яяяяяяя\_20121115_1818180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40324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600400" cy="4320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59360" y="162738"/>
            <a:ext cx="4272480" cy="13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solidFill>
                  <a:srgbClr val="FF0000"/>
                </a:solidFill>
                <a:latin typeface="Comic Sans MS" pitchFamily="64" charset="0"/>
              </a:rPr>
              <a:t>8.</a:t>
            </a:r>
            <a:r>
              <a:rPr lang="de-DE" sz="3600" dirty="0" err="1" smtClean="0">
                <a:solidFill>
                  <a:srgbClr val="FF0000"/>
                </a:solidFill>
                <a:latin typeface="Comic Sans MS" pitchFamily="64" charset="0"/>
              </a:rPr>
              <a:t>Прядение</a:t>
            </a:r>
            <a:endParaRPr lang="de-DE" sz="3600" dirty="0">
              <a:solidFill>
                <a:srgbClr val="FF0000"/>
              </a:solidFill>
              <a:latin typeface="Comic Sans MS" pitchFamily="64" charset="0"/>
            </a:endParaRPr>
          </a:p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Из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кудели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– в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нить</a:t>
            </a: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  <p:pic>
        <p:nvPicPr>
          <p:cNvPr id="5" name="Рисунок 4" descr="1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7388" y="2924944"/>
            <a:ext cx="1774731" cy="3933056"/>
          </a:xfrm>
          <a:prstGeom prst="rect">
            <a:avLst/>
          </a:prstGeom>
        </p:spPr>
      </p:pic>
      <p:pic>
        <p:nvPicPr>
          <p:cNvPr id="6" name="Рисунок 5" descr="прял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556792"/>
            <a:ext cx="3563888" cy="40511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0"/>
            <a:ext cx="4722604" cy="13065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9.Ткали лён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Старинный ткацкий станок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Ткацкая фабрика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0670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machines_weaving_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1160"/>
          <a:stretch>
            <a:fillRect/>
          </a:stretch>
        </p:blipFill>
        <p:spPr bwMode="auto">
          <a:xfrm>
            <a:off x="4427984" y="1772816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104456" cy="3263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3918304" cy="2612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29600" y="326915"/>
            <a:ext cx="321264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solidFill>
                  <a:srgbClr val="006B6B"/>
                </a:solidFill>
                <a:latin typeface="Comic Sans MS" pitchFamily="64" charset="0"/>
              </a:rPr>
              <a:t>Льняное полотно</a:t>
            </a: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file:///C:/Users/hp/Desktop/Новая папка/041_big%5B1%5D.jpg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489600" y="1633132"/>
            <a:ext cx="3918240" cy="4899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2" name="Picture 2" descr="file:///C:/Users/hp/Desktop/Новая папка/m022%5B1%5D.jpg"/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4572000" y="2608115"/>
            <a:ext cx="4348800" cy="3269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17601" y="419084"/>
            <a:ext cx="684576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Изделия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из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льняного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полотна</a:t>
            </a: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24744"/>
            <a:ext cx="3960440" cy="31642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24744"/>
            <a:ext cx="4032448" cy="3182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509120"/>
            <a:ext cx="3888432" cy="2064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581128"/>
            <a:ext cx="3960440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Музей льна и бересты. </a:t>
            </a:r>
            <a:endParaRPr lang="ru-RU" dirty="0"/>
          </a:p>
        </p:txBody>
      </p:sp>
      <p:pic>
        <p:nvPicPr>
          <p:cNvPr id="4" name="Содержимое 3" descr="муз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992888" cy="515070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л льн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560839" cy="489654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pPr algn="ctr"/>
            <a:r>
              <a:rPr lang="ru-RU" b="1" dirty="0" smtClean="0"/>
              <a:t>Зал   льна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3682752" cy="1008112"/>
          </a:xfrm>
        </p:spPr>
        <p:txBody>
          <a:bodyPr/>
          <a:lstStyle/>
          <a:p>
            <a:pPr algn="ctr"/>
            <a:r>
              <a:rPr lang="ru-RU" sz="3600" dirty="0" smtClean="0"/>
              <a:t>Прялки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08721"/>
            <a:ext cx="4041775" cy="11521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Мялка</a:t>
            </a:r>
            <a:endParaRPr lang="ru-RU" sz="4000" dirty="0"/>
          </a:p>
        </p:txBody>
      </p:sp>
      <p:pic>
        <p:nvPicPr>
          <p:cNvPr id="7" name="Содержимое 6" descr="ПРЯЛКИ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600399" cy="4300265"/>
          </a:xfrm>
        </p:spPr>
      </p:pic>
      <p:pic>
        <p:nvPicPr>
          <p:cNvPr id="8" name="Содержимое 7" descr="Мял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132856"/>
            <a:ext cx="4752528" cy="42484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Ткацкий станок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ткацкий станок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245868" cy="4466465"/>
          </a:xfrm>
        </p:spPr>
      </p:pic>
      <p:pic>
        <p:nvPicPr>
          <p:cNvPr id="8" name="Содержимое 7" descr="ткацкий станок2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556792"/>
            <a:ext cx="4247455" cy="439505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120" y="3238901"/>
            <a:ext cx="4619520" cy="3292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4" name="Picture 2" descr="file:///C:/Users/hp/Desktop/Новая папка/lion2%5B2%5D.jpg"/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489600" y="1306217"/>
            <a:ext cx="4425120" cy="3345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40961" y="419084"/>
            <a:ext cx="560592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Цветы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и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коробочки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льна</a:t>
            </a: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480" y="1273093"/>
            <a:ext cx="4573440" cy="3411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84225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dirty="0" smtClean="0"/>
              <a:t>Изделия из льна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268760"/>
            <a:ext cx="5480348" cy="1029816"/>
          </a:xfrm>
        </p:spPr>
        <p:txBody>
          <a:bodyPr/>
          <a:lstStyle/>
          <a:p>
            <a:pPr algn="ctr"/>
            <a:r>
              <a:rPr lang="ru-RU" sz="3200" dirty="0" smtClean="0"/>
              <a:t>Праздничные полотенца</a:t>
            </a:r>
            <a:endParaRPr lang="ru-RU" sz="3200" dirty="0"/>
          </a:p>
        </p:txBody>
      </p:sp>
      <p:pic>
        <p:nvPicPr>
          <p:cNvPr id="7" name="Содержимое 6" descr="льняные полотенца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4173860" cy="3888432"/>
          </a:xfrm>
        </p:spPr>
      </p:pic>
      <p:pic>
        <p:nvPicPr>
          <p:cNvPr id="12" name="Содержимое 11" descr="prazdnichnye-polo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204864"/>
            <a:ext cx="3960440" cy="388843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200" y="1005225"/>
            <a:ext cx="7346880" cy="5525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939041" y="256347"/>
            <a:ext cx="3585600" cy="724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Цветущее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поле</a:t>
            </a: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058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23209" t="20627" r="44641" b="6345"/>
          <a:stretch>
            <a:fillRect/>
          </a:stretch>
        </p:blipFill>
        <p:spPr bwMode="auto">
          <a:xfrm>
            <a:off x="816480" y="1795869"/>
            <a:ext cx="3265920" cy="4082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0709" t="20627" r="7138" b="6345"/>
          <a:stretch>
            <a:fillRect/>
          </a:stretch>
        </p:blipFill>
        <p:spPr bwMode="auto">
          <a:xfrm>
            <a:off x="5224320" y="1795869"/>
            <a:ext cx="3265920" cy="4082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6880" y="482452"/>
            <a:ext cx="8634240" cy="659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de-DE" sz="3300" dirty="0" err="1">
                <a:solidFill>
                  <a:srgbClr val="006B6B"/>
                </a:solidFill>
                <a:latin typeface="Comic Sans MS" pitchFamily="64" charset="0"/>
              </a:rPr>
              <a:t>Начали</a:t>
            </a:r>
            <a:r>
              <a:rPr lang="de-DE" sz="33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300" dirty="0" err="1">
                <a:solidFill>
                  <a:srgbClr val="006B6B"/>
                </a:solidFill>
                <a:latin typeface="Comic Sans MS" pitchFamily="64" charset="0"/>
              </a:rPr>
              <a:t>куковать</a:t>
            </a:r>
            <a:r>
              <a:rPr lang="de-DE" sz="33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300" dirty="0" err="1">
                <a:solidFill>
                  <a:srgbClr val="006B6B"/>
                </a:solidFill>
                <a:latin typeface="Comic Sans MS" pitchFamily="64" charset="0"/>
              </a:rPr>
              <a:t>кукушки</a:t>
            </a:r>
            <a:r>
              <a:rPr lang="de-DE" sz="3300" dirty="0">
                <a:solidFill>
                  <a:srgbClr val="006B6B"/>
                </a:solidFill>
                <a:latin typeface="Comic Sans MS" pitchFamily="64" charset="0"/>
              </a:rPr>
              <a:t> – </a:t>
            </a:r>
            <a:r>
              <a:rPr lang="de-DE" sz="3300" dirty="0" err="1">
                <a:solidFill>
                  <a:srgbClr val="006B6B"/>
                </a:solidFill>
                <a:latin typeface="Comic Sans MS" pitchFamily="64" charset="0"/>
              </a:rPr>
              <a:t>пора</a:t>
            </a:r>
            <a:r>
              <a:rPr lang="de-DE" sz="33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300" dirty="0" err="1">
                <a:solidFill>
                  <a:srgbClr val="006B6B"/>
                </a:solidFill>
                <a:latin typeface="Comic Sans MS" pitchFamily="64" charset="0"/>
              </a:rPr>
              <a:t>сеять</a:t>
            </a:r>
            <a:r>
              <a:rPr lang="de-DE" sz="33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300" dirty="0" err="1" smtClean="0">
                <a:solidFill>
                  <a:srgbClr val="006B6B"/>
                </a:solidFill>
                <a:latin typeface="Comic Sans MS" pitchFamily="64" charset="0"/>
              </a:rPr>
              <a:t>лён</a:t>
            </a:r>
            <a:endParaRPr lang="ru-RU" sz="3300" dirty="0" smtClean="0">
              <a:solidFill>
                <a:srgbClr val="006B6B"/>
              </a:solidFill>
              <a:latin typeface="Comic Sans MS" pitchFamily="64" charset="0"/>
            </a:endParaRPr>
          </a:p>
          <a:p>
            <a:pPr algn="ctr"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sz="3300" dirty="0" smtClean="0">
                <a:solidFill>
                  <a:srgbClr val="FF0000"/>
                </a:solidFill>
                <a:latin typeface="Comic Sans MS" pitchFamily="64" charset="0"/>
              </a:rPr>
              <a:t>1.Посадка.</a:t>
            </a:r>
            <a:endParaRPr lang="de-DE" sz="3300" dirty="0">
              <a:solidFill>
                <a:srgbClr val="FF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71600" y="162737"/>
            <a:ext cx="523336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solidFill>
                  <a:srgbClr val="006B6B"/>
                </a:solidFill>
                <a:latin typeface="Comic Sans MS" pitchFamily="64" charset="0"/>
              </a:rPr>
              <a:t>        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4" charset="0"/>
              </a:rPr>
              <a:t>2. </a:t>
            </a:r>
            <a:r>
              <a:rPr lang="de-DE" sz="3600" dirty="0" err="1" smtClean="0">
                <a:solidFill>
                  <a:srgbClr val="FF0000"/>
                </a:solidFill>
                <a:latin typeface="Comic Sans MS" pitchFamily="64" charset="0"/>
              </a:rPr>
              <a:t>Уборка</a:t>
            </a:r>
            <a:r>
              <a:rPr lang="de-DE" sz="3600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  <a:latin typeface="Comic Sans MS" pitchFamily="64" charset="0"/>
              </a:rPr>
              <a:t>льна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</a:p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612547" cy="3914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атвей\Desktop\сер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869160"/>
            <a:ext cx="3136378" cy="17008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file:///C:/Users/hp/Desktop/Новая папка/essential-vegan-flax-seed%5B1%5D.jpg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1468800" y="1468954"/>
            <a:ext cx="6367680" cy="4694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09761" y="419084"/>
            <a:ext cx="708048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Льняное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семя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и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льняное</a:t>
            </a:r>
            <a:r>
              <a:rPr lang="de-DE" sz="3600" dirty="0">
                <a:solidFill>
                  <a:srgbClr val="006B6B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006B6B"/>
                </a:solidFill>
                <a:latin typeface="Comic Sans MS" pitchFamily="64" charset="0"/>
              </a:rPr>
              <a:t>масло</a:t>
            </a:r>
            <a:endParaRPr lang="de-DE" sz="3600" dirty="0">
              <a:solidFill>
                <a:srgbClr val="006B6B"/>
              </a:solidFill>
              <a:latin typeface="Comic Sans MS" pitchFamily="6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7120" y="1468955"/>
            <a:ext cx="6336000" cy="4703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280" y="1143481"/>
            <a:ext cx="6831360" cy="555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49440" y="162737"/>
            <a:ext cx="4354560" cy="724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solidFill>
                  <a:srgbClr val="FF0000"/>
                </a:solidFill>
                <a:latin typeface="Comic Sans MS" pitchFamily="64" charset="0"/>
              </a:rPr>
              <a:t>3.</a:t>
            </a:r>
            <a:r>
              <a:rPr lang="de-DE" sz="3600" dirty="0" err="1" smtClean="0">
                <a:solidFill>
                  <a:srgbClr val="FF0000"/>
                </a:solidFill>
                <a:latin typeface="Comic Sans MS" pitchFamily="64" charset="0"/>
              </a:rPr>
              <a:t>Вымачивание</a:t>
            </a:r>
            <a:r>
              <a:rPr lang="de-DE" sz="3600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FF0000"/>
                </a:solidFill>
                <a:latin typeface="Comic Sans MS" pitchFamily="64" charset="0"/>
              </a:rPr>
              <a:t>льна</a:t>
            </a:r>
            <a:endParaRPr lang="de-DE" sz="3600" dirty="0">
              <a:solidFill>
                <a:srgbClr val="FF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200" y="1143481"/>
            <a:ext cx="7346880" cy="555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65920" y="256347"/>
            <a:ext cx="2652480" cy="724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lnSpc>
                <a:spcPct val="11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dirty="0" smtClean="0">
                <a:solidFill>
                  <a:srgbClr val="FF0000"/>
                </a:solidFill>
                <a:latin typeface="Comic Sans MS" pitchFamily="64" charset="0"/>
              </a:rPr>
              <a:t>4.</a:t>
            </a:r>
            <a:r>
              <a:rPr lang="de-DE" sz="3600" dirty="0" err="1" smtClean="0">
                <a:solidFill>
                  <a:srgbClr val="FF0000"/>
                </a:solidFill>
                <a:latin typeface="Comic Sans MS" pitchFamily="64" charset="0"/>
              </a:rPr>
              <a:t>Сушка</a:t>
            </a:r>
            <a:r>
              <a:rPr lang="de-DE" sz="3600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de-DE" sz="3600" dirty="0" err="1">
                <a:solidFill>
                  <a:srgbClr val="FF0000"/>
                </a:solidFill>
                <a:latin typeface="Comic Sans MS" pitchFamily="64" charset="0"/>
              </a:rPr>
              <a:t>льна</a:t>
            </a:r>
            <a:endParaRPr lang="de-DE" sz="3600" dirty="0">
              <a:solidFill>
                <a:srgbClr val="FF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4" charset="0"/>
              </a:rPr>
              <a:t>5.Трепание льна </a:t>
            </a:r>
            <a:r>
              <a:rPr lang="de-DE" dirty="0" smtClean="0">
                <a:solidFill>
                  <a:srgbClr val="006B6B"/>
                </a:solidFill>
                <a:latin typeface="Comic Sans MS" pitchFamily="64" charset="0"/>
              </a:rPr>
              <a:t/>
            </a:r>
            <a:br>
              <a:rPr lang="de-DE" dirty="0" smtClean="0">
                <a:solidFill>
                  <a:srgbClr val="006B6B"/>
                </a:solidFill>
                <a:latin typeface="Comic Sans MS" pitchFamily="64" charset="0"/>
              </a:rPr>
            </a:br>
            <a:endParaRPr lang="ru-RU" dirty="0"/>
          </a:p>
        </p:txBody>
      </p:sp>
      <p:pic>
        <p:nvPicPr>
          <p:cNvPr id="8" name="Содержимое 7" descr="1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700808"/>
            <a:ext cx="1758930" cy="4724400"/>
          </a:xfrm>
        </p:spPr>
      </p:pic>
      <p:pic>
        <p:nvPicPr>
          <p:cNvPr id="7" name="Содержимое 6" descr="img0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556792"/>
            <a:ext cx="432048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913</TotalTime>
  <Words>116</Words>
  <Application>Microsoft Office PowerPoint</Application>
  <PresentationFormat>Экран (4:3)</PresentationFormat>
  <Paragraphs>35</Paragraphs>
  <Slides>20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5.Трепание льна  </vt:lpstr>
      <vt:lpstr>Слайд 10</vt:lpstr>
      <vt:lpstr>7. Очёсывали лён</vt:lpstr>
      <vt:lpstr>Слайд 12</vt:lpstr>
      <vt:lpstr>Слайд 13</vt:lpstr>
      <vt:lpstr>Слайд 14</vt:lpstr>
      <vt:lpstr>Слайд 15</vt:lpstr>
      <vt:lpstr>Музей льна и бересты. </vt:lpstr>
      <vt:lpstr>Зал   льна</vt:lpstr>
      <vt:lpstr>Слайд 18</vt:lpstr>
      <vt:lpstr>Ткацкий станок</vt:lpstr>
      <vt:lpstr>Изделия из льна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Матвей</dc:creator>
  <cp:lastModifiedBy>Acer</cp:lastModifiedBy>
  <cp:revision>81</cp:revision>
  <dcterms:created xsi:type="dcterms:W3CDTF">2012-11-11T13:19:38Z</dcterms:created>
  <dcterms:modified xsi:type="dcterms:W3CDTF">2013-10-22T15:52:05Z</dcterms:modified>
</cp:coreProperties>
</file>