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5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03844" cy="300552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               «КАРТА – НАШ </a:t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ЭКСКУРСОВОД»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427984" y="3933056"/>
            <a:ext cx="439206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Автор презентации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учитель начальных классов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ГБОУ СОШ № 112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Санкт-Петербурга</a:t>
            </a:r>
          </a:p>
          <a:p>
            <a:pPr>
              <a:spcBef>
                <a:spcPct val="50000"/>
              </a:spcBef>
            </a:pP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Чичёва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Ирина Ивановна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154758"/>
          </a:xfrm>
        </p:spPr>
        <p:txBody>
          <a:bodyPr>
            <a:normAutofit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072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Европейская часть России</a:t>
            </a:r>
            <a:endParaRPr lang="ru-RU" sz="4400" dirty="0"/>
          </a:p>
        </p:txBody>
      </p:sp>
      <p:pic>
        <p:nvPicPr>
          <p:cNvPr id="8195" name="Picture 3" descr="C:\Documents and Settings\111\Рабочий стол\ОМ\ЭЛЬБРУС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7161"/>
            <a:ext cx="8715436" cy="55819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071547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Гора Эльбрус – высота 5642 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C:\Documents and Settings\111\Рабочий стол\ОМ\Байкал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154758"/>
          </a:xfrm>
        </p:spPr>
        <p:txBody>
          <a:bodyPr>
            <a:normAutofit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0"/>
            <a:ext cx="7072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Азиатская  часть России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6088559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chemeClr val="bg1"/>
                </a:solidFill>
              </a:rPr>
              <a:t>Озеро Байкал– глубина 1642 м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" name="Picture 3" descr="C:\Documents and Settings\111\Рабочий стол\ОМ\Байкал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2938230" y="37933554"/>
            <a:ext cx="714380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 descr="C:\Documents and Settings\111\Рабочий стол\ОМ\КАМЧАТК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790"/>
            <a:ext cx="9143999" cy="686558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154758"/>
          </a:xfrm>
        </p:spPr>
        <p:txBody>
          <a:bodyPr>
            <a:normAutofit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6088559"/>
            <a:ext cx="7072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Азиатская  часть России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Полуостров Камчатка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C:\Documents and Settings\111\Рабочий стол\ОМ\Байкал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2938230" y="37933554"/>
            <a:ext cx="714380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154758"/>
          </a:xfrm>
        </p:spPr>
        <p:txBody>
          <a:bodyPr>
            <a:normAutofit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0"/>
            <a:ext cx="7072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Азиатская  часть России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48" y="1214422"/>
            <a:ext cx="38576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Полуостров Камчатка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C:\Documents and Settings\111\Рабочий стол\ОМ\Байкал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2938230" y="37933554"/>
            <a:ext cx="714380" cy="571504"/>
          </a:xfrm>
          <a:prstGeom prst="rect">
            <a:avLst/>
          </a:prstGeom>
          <a:noFill/>
        </p:spPr>
      </p:pic>
      <p:pic>
        <p:nvPicPr>
          <p:cNvPr id="10243" name="Picture 3" descr="C:\Documents and Settings\111\Рабочий стол\ОМ\КАМЧАТКА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01961" y="3143249"/>
            <a:ext cx="4842039" cy="3714752"/>
          </a:xfrm>
          <a:prstGeom prst="rect">
            <a:avLst/>
          </a:prstGeom>
          <a:noFill/>
        </p:spPr>
      </p:pic>
      <p:pic>
        <p:nvPicPr>
          <p:cNvPr id="10242" name="Picture 2" descr="C:\Documents and Settings\111\Рабочий стол\ОМ\КАМЧАТ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85794"/>
            <a:ext cx="4429124" cy="369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ФИЗИЧЕСКАЯ КАРТА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8572560" cy="575881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154758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>
                <a:solidFill>
                  <a:srgbClr val="C00000"/>
                </a:solidFill>
              </a:rPr>
              <a:t>РОССИЯ</a:t>
            </a:r>
            <a:r>
              <a:rPr lang="ru-RU" sz="5300" dirty="0" smtClean="0"/>
              <a:t> </a:t>
            </a:r>
            <a:r>
              <a:rPr lang="ru-RU" sz="5300" smtClean="0"/>
              <a:t>ЗАНИМАЕТ  </a:t>
            </a:r>
            <a:r>
              <a:rPr lang="ru-RU" sz="5300" smtClean="0">
                <a:solidFill>
                  <a:srgbClr val="C00000"/>
                </a:solidFill>
              </a:rPr>
              <a:t>1/9</a:t>
            </a:r>
            <a:r>
              <a:rPr lang="ru-RU" sz="5300" smtClean="0"/>
              <a:t> </a:t>
            </a:r>
            <a:r>
              <a:rPr lang="ru-RU" sz="5300" dirty="0" smtClean="0"/>
              <a:t>ЧАСТЬ СУШИ</a:t>
            </a:r>
            <a:br>
              <a:rPr lang="ru-RU" sz="5300" dirty="0" smtClean="0"/>
            </a:br>
            <a:r>
              <a:rPr lang="ru-RU" sz="5300" dirty="0" smtClean="0"/>
              <a:t>ПРОТЯЖЁННОСТЬ </a:t>
            </a:r>
            <a:br>
              <a:rPr lang="ru-RU" sz="5300" dirty="0" smtClean="0"/>
            </a:br>
            <a:r>
              <a:rPr lang="ru-RU" sz="5300" dirty="0" smtClean="0"/>
              <a:t>С СЕВЕРА НА ЮГ– СВЫШЕ              </a:t>
            </a:r>
            <a:r>
              <a:rPr lang="ru-RU" sz="5300" dirty="0" smtClean="0">
                <a:solidFill>
                  <a:srgbClr val="C00000"/>
                </a:solidFill>
              </a:rPr>
              <a:t>4 ТЫС.КМ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>С ЗАПАДА НА ВОСТОК –                ОКОЛО </a:t>
            </a:r>
            <a:r>
              <a:rPr lang="ru-RU" sz="5300" dirty="0" smtClean="0">
                <a:solidFill>
                  <a:srgbClr val="C00000"/>
                </a:solidFill>
              </a:rPr>
              <a:t>9 ТЫС.КМ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>РАСПОЛОЖЕНА НА МАТЕРИКЕ </a:t>
            </a:r>
            <a:r>
              <a:rPr lang="ru-RU" sz="5300" dirty="0" smtClean="0">
                <a:solidFill>
                  <a:srgbClr val="C00000"/>
                </a:solidFill>
              </a:rPr>
              <a:t>ЕВРАЗИЯ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642918"/>
            <a:ext cx="8472518" cy="1654164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b="1" dirty="0" smtClean="0">
                <a:solidFill>
                  <a:srgbClr val="C00000"/>
                </a:solidFill>
              </a:rPr>
              <a:t>УРАЛЬСКИЕ ГОРЫ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разделяют Россию на 2 части: </a:t>
            </a:r>
            <a:r>
              <a:rPr lang="ru-RU" dirty="0" smtClean="0">
                <a:solidFill>
                  <a:srgbClr val="C00000"/>
                </a:solidFill>
              </a:rPr>
              <a:t>европейскую и азиатскую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Documents and Settings\111\Рабочий стол\ОМ\УРАЛ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858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УРАЛЬСКИЕ ГОРЫ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928670"/>
            <a:ext cx="4257676" cy="939784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>Европейская часть 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4429132"/>
            <a:ext cx="2113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Чёрное море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111\Рабочий стол\ОМ\ЧЕРНОЕ МОР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6750" y="0"/>
            <a:ext cx="4667250" cy="3500438"/>
          </a:xfrm>
          <a:prstGeom prst="rect">
            <a:avLst/>
          </a:prstGeom>
          <a:noFill/>
        </p:spPr>
      </p:pic>
      <p:pic>
        <p:nvPicPr>
          <p:cNvPr id="5123" name="Picture 3" descr="C:\Documents and Settings\111\Рабочий стол\ОМ\ЧЕРНО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64342"/>
            <a:ext cx="5357818" cy="3593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43512"/>
            <a:ext cx="34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Каспийское море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Documents and Settings\111\Рабочий стол\ОМ\КАСПИЙ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571750"/>
            <a:ext cx="5643570" cy="4286250"/>
          </a:xfrm>
          <a:prstGeom prst="rect">
            <a:avLst/>
          </a:prstGeom>
          <a:noFill/>
        </p:spPr>
      </p:pic>
      <p:pic>
        <p:nvPicPr>
          <p:cNvPr id="6146" name="Picture 2" descr="C:\Documents and Settings\111\Рабочий стол\ОМ\КАСПИ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500430" cy="47863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/>
              <a:t>Европейская часть России</a:t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Documents and Settings\111\Рабочий стол\ОМ\ВОЛГ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154758"/>
          </a:xfrm>
        </p:spPr>
        <p:txBody>
          <a:bodyPr>
            <a:normAutofit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7072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Европейская часть России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143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Река Волга – протяжённость 3530 км 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154758"/>
          </a:xfrm>
        </p:spPr>
        <p:txBody>
          <a:bodyPr>
            <a:normAutofit/>
          </a:bodyPr>
          <a:lstStyle/>
          <a:p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072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Европейская часть России</a:t>
            </a:r>
            <a:endParaRPr lang="ru-RU" sz="4400" dirty="0"/>
          </a:p>
        </p:txBody>
      </p:sp>
      <p:pic>
        <p:nvPicPr>
          <p:cNvPr id="8195" name="Picture 3" descr="C:\Documents and Settings\111\Рабочий стол\ОМ\ЭЛЬБРУС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7161"/>
            <a:ext cx="8715436" cy="55819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071547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Гора Эльбрус – высота 5642 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78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 урока:                «КАРТА – НАШ  ЭКСКУРСОВОД»</vt:lpstr>
      <vt:lpstr>ФИЗИЧЕСКАЯ КАРТА РОССИИ</vt:lpstr>
      <vt:lpstr>   РОССИЯ ЗАНИМАЕТ  1/9 ЧАСТЬ СУШИ ПРОТЯЖЁННОСТЬ  С СЕВЕРА НА ЮГ– СВЫШЕ              4 ТЫС.КМ С ЗАПАДА НА ВОСТОК –                ОКОЛО 9 ТЫС.КМ РАСПОЛОЖЕНА НА МАТЕРИКЕ ЕВРАЗИЯ   </vt:lpstr>
      <vt:lpstr>   УРАЛЬСКИЕ ГОРЫ  разделяют Россию на 2 части: европейскую и азиатскую    </vt:lpstr>
      <vt:lpstr>      </vt:lpstr>
      <vt:lpstr>   Европейская часть России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– НАШ   ЭКСКУРСОВОД</dc:title>
  <cp:lastModifiedBy>804673</cp:lastModifiedBy>
  <cp:revision>21</cp:revision>
  <dcterms:modified xsi:type="dcterms:W3CDTF">2014-11-30T10:26:22Z</dcterms:modified>
</cp:coreProperties>
</file>