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66" r:id="rId2"/>
    <p:sldId id="267" r:id="rId3"/>
    <p:sldId id="268" r:id="rId4"/>
    <p:sldId id="265" r:id="rId5"/>
    <p:sldId id="258" r:id="rId6"/>
    <p:sldId id="260" r:id="rId7"/>
    <p:sldId id="261" r:id="rId8"/>
    <p:sldId id="269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717" autoAdjust="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20298-997D-495B-B576-C6C342891BEA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4BF41-92C5-441C-A63B-46396A56C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4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35AD-5DC0-4848-956B-67FA9C73B9F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38D1-AB12-4545-B7FE-C5DE6A1DA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35AD-5DC0-4848-956B-67FA9C73B9F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38D1-AB12-4545-B7FE-C5DE6A1DA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35AD-5DC0-4848-956B-67FA9C73B9F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38D1-AB12-4545-B7FE-C5DE6A1DA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35AD-5DC0-4848-956B-67FA9C73B9F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38D1-AB12-4545-B7FE-C5DE6A1DA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35AD-5DC0-4848-956B-67FA9C73B9F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38D1-AB12-4545-B7FE-C5DE6A1DA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35AD-5DC0-4848-956B-67FA9C73B9F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38D1-AB12-4545-B7FE-C5DE6A1DA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35AD-5DC0-4848-956B-67FA9C73B9F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38D1-AB12-4545-B7FE-C5DE6A1DA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35AD-5DC0-4848-956B-67FA9C73B9F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38D1-AB12-4545-B7FE-C5DE6A1DA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35AD-5DC0-4848-956B-67FA9C73B9F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38D1-AB12-4545-B7FE-C5DE6A1DA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35AD-5DC0-4848-956B-67FA9C73B9F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38D1-AB12-4545-B7FE-C5DE6A1DA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35AD-5DC0-4848-956B-67FA9C73B9F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6E38D1-AB12-4545-B7FE-C5DE6A1DAF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0235AD-5DC0-4848-956B-67FA9C73B9F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6E38D1-AB12-4545-B7FE-C5DE6A1DAFA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736"/>
            <a:ext cx="11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4357694"/>
            <a:ext cx="27755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Класс -  млекопитающие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Отряд - хищные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Семейство - медвежьи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Род - медведи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Вид - Белый медведь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33266-23135-25032013175134-239582713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583362"/>
            <a:ext cx="7072362" cy="379838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85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85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6632"/>
            <a:ext cx="2465290" cy="360040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животного длинная шея, плоская голова, маленькие глаза и уши. Лапы с широкими ступнями, что облегчает хождение по снегу. Пальцы соединены перепонкой, когти кривые и длинные, хвост короткий. Шерсть густая, отлично защищает своего хозяина от холода. Шерсть на голове и шее короче, чем на брюшке и лапах. Имеется толстый слой подкожного жира, примерно 10 см.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1201560497_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шерсть немного желтее от солнечного света.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1271773946_17155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Содержимое 7" descr="29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29256" y="2786058"/>
            <a:ext cx="3143272" cy="321471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2928926" cy="4727448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Учёные считают, что белый медведь  возник недавно 100-250 тыс. лет назад. Обитает он в Арктике, придерживаясь побережья, или на плавучих льдинах. Это особый хищник, специализированный. Он питается рыбой, морскими птицами, морским зайцем, нерпой и даже маленькими моржатами. Мишка караулит добычу у лунки, а дождавшись, оглушает ударом лапы и вытаскивает жертву на лёд. За один приём пищи, может съесть до 8 кг, а если очень голодный и удачно поохотился, то и 60 кг еды. Лакомство для медведя – это жир и шкура, уже потом поедает мясо.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Длина тела 1,6-3,3 м, масса самцов 400-800кг , самок - до 380 кг. Белый медведь -самый крупный хищник животного мира.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Белый медве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3697">
            <a:off x="3571586" y="1185618"/>
            <a:ext cx="4616973" cy="39250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2212848" cy="1061880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превосходно плавает и ныряет, они могут плыть неделю и не устать. А под водой развивает скорость до ( 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км/ч.)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a264e766631d3ddea9210e4976c6fd0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478" b="19478"/>
          <a:stretch>
            <a:fillRect/>
          </a:stretch>
        </p:blipFill>
        <p:spPr>
          <a:xfrm rot="420000">
            <a:off x="3437268" y="1188687"/>
            <a:ext cx="4846969" cy="412712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01122" cy="12756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22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Беременные самки залегают в берлоги, которые устраивают на суше с октября до марта-апреля. Малыши рождаются раз в 2-3 года. Это объясняется большими колебаниями температуры, что плохо сказывается на популяции этого вида.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 descr="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935163"/>
            <a:ext cx="6168180" cy="447531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333212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выводках обычно 1-3, чаще 1-2 детеныша. Они совсем беспомощные: глухие, слепые, рост всего около 30 см, а средний вес примерно 750 грамм. Они почти не чем не отличаются от нашего домашнего  котёнка. До двухлетнего возраста они остаются с медведицей. Максимальная продолжительность жизни белого медведя - 25-40 лет, редко больше.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5fot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2212848" cy="208823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медвежата через 3 месяца после рождения открывают глаза, а к концу 2-го месяца прорезываются зубки.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1370670699_gifs_09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103" r="17103"/>
          <a:stretch>
            <a:fillRect/>
          </a:stretch>
        </p:blipFill>
        <p:spPr/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Интересные факты.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Белые медведи остаются не видимыми для инфракрасных камер.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медведями является реальной работой.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медведь может учуять прорубь тюленей за километр, а если тюлень находится на льду, медведь может почуять его запах на расстоянии до 30 километров. 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смотря на то, что мы видим на фотографиях, белые медведи совсем не белого цвета. Их шерсть бесцветная, так как шерстинки полые и прозрачные. Они отражают свет и кажутся белыми.</a:t>
            </a:r>
          </a:p>
          <a:p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удачно охотится только в 2-х % случаев.</a:t>
            </a:r>
          </a:p>
          <a:p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Белые медведи чистюли. После еды они проводят около 20 минут , чтобы вычистить себя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крупный медведь, который был зарегистрирован весил одну тонну.</a:t>
            </a:r>
          </a:p>
          <a:p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 термометр в Арктике может показывать температуру 45 градусов ниже нуля, у медведей скорее имеются проблемы с перегревом, чем с переохлаждением, особенно при беге.</a:t>
            </a:r>
          </a:p>
          <a:p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 шерсть у белого медведя белая, но у него шкура чёрная.</a:t>
            </a:r>
          </a:p>
          <a:p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медведица ухаживает за детёнышами в берлоге, она не ест и не пьёт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800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10596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508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PowerPoint</vt:lpstr>
      <vt:lpstr>У животного длинная шея, плоская голова, маленькие глаза и уши. Лапы с широкими ступнями, что облегчает хождение по снегу. Пальцы соединены перепонкой, когти кривые и длинные, хвост короткий. Шерсть густая, отлично защищает своего хозяина от холода. Шерсть на голове и шее короче, чем на брюшке и лапах. Имеется толстый слой подкожного жира, примерно 10 см.</vt:lpstr>
      <vt:lpstr>Летом шерсть немного желтее от солнечного света.</vt:lpstr>
      <vt:lpstr>Учёные считают, что белый медведь  возник недавно 100-250 тыс. лет назад. Обитает он в Арктике, придерживаясь побережья, или на плавучих льдинах. Это особый хищник, специализированный. Он питается рыбой, морскими птицами, морским зайцем, нерпой и даже маленькими моржатами. Мишка караулит добычу у лунки, а дождавшись, оглушает ударом лапы и вытаскивает жертву на лёд. За один приём пищи, может съесть до 8 кг, а если очень голодный и удачно поохотился, то и 60 кг еды. Лакомство для медведя – это жир и шкура, уже потом поедает мясо. Длина тела 1,6-3,3 м, масса самцов 400-800кг , самок - до 380 кг. Белый медведь -самый крупный хищник животного мира.    </vt:lpstr>
      <vt:lpstr>Медведь превосходно плавает и ныряет, они могут плыть неделю и не устать. А под водой развивает скорость до ( 10 км/ч.)</vt:lpstr>
      <vt:lpstr>  Беременные самки залегают в берлоги, которые устраивают на суше с октября до марта-апреля. Малыши рождаются раз в 2-3 года. Это объясняется большими колебаниями температуры, что плохо сказывается на популяции этого вида.</vt:lpstr>
      <vt:lpstr>В выводках обычно 1-3, чаще 1-2 детеныша. Они совсем беспомощные: глухие, слепые, рост всего около 30 см, а средний вес примерно 750 грамм. Они почти не чем не отличаются от нашего домашнего  котёнка. До двухлетнего возраста они остаются с медведицей. Максимальная продолжительность жизни белого медведя - 25-40 лет, редко больше.</vt:lpstr>
      <vt:lpstr>Маленькие медвежата через 3 месяца после рождения открывают глаза, а к концу 2-го месяца прорезываются зубки.</vt:lpstr>
      <vt:lpstr>   Интересные факты.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Andy</dc:creator>
  <cp:lastModifiedBy>l</cp:lastModifiedBy>
  <cp:revision>47</cp:revision>
  <dcterms:created xsi:type="dcterms:W3CDTF">2014-10-13T11:24:53Z</dcterms:created>
  <dcterms:modified xsi:type="dcterms:W3CDTF">2014-11-29T14:00:27Z</dcterms:modified>
</cp:coreProperties>
</file>