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0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6/2/2003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6/2/2003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6/2/2003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6/2/2003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6/2/2003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6/2/2003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6/2/2003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6/2/2003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6/2/2003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6/2/2003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6/2/2003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6/2/2003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11188" y="214313"/>
            <a:ext cx="4103687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Приветствие</a:t>
            </a:r>
            <a:r>
              <a:rPr lang="ru-RU" dirty="0">
                <a:latin typeface="Times New Roman" pitchFamily="18" charset="0"/>
              </a:rPr>
              <a:t> 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63" y="952500"/>
            <a:ext cx="5786437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с</a:t>
            </a:r>
            <a:r>
              <a:rPr lang="ru-RU" sz="3600" b="1" dirty="0" smtClean="0">
                <a:solidFill>
                  <a:srgbClr val="FF0000"/>
                </a:solidFill>
              </a:rPr>
              <a:t>мех</a:t>
            </a:r>
            <a:r>
              <a:rPr lang="ru-RU" sz="3600" b="1" dirty="0" smtClean="0"/>
              <a:t> 					</a:t>
            </a:r>
            <a:r>
              <a:rPr lang="ru-RU" sz="3600" b="1" dirty="0" smtClean="0">
                <a:solidFill>
                  <a:srgbClr val="FF0000"/>
                </a:solidFill>
              </a:rPr>
              <a:t>мел</a:t>
            </a:r>
            <a:r>
              <a:rPr lang="ru-RU" sz="3600" b="1" dirty="0" smtClean="0"/>
              <a:t>ь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вол</a:t>
            </a:r>
            <a:r>
              <a:rPr lang="ru-RU" sz="3600" b="1" dirty="0" smtClean="0"/>
              <a:t>к                             	</a:t>
            </a:r>
            <a:r>
              <a:rPr lang="ru-RU" sz="3600" b="1" dirty="0" smtClean="0"/>
              <a:t>на</a:t>
            </a:r>
            <a:r>
              <a:rPr lang="ru-RU" sz="3600" b="1" dirty="0" smtClean="0">
                <a:solidFill>
                  <a:srgbClr val="FF0000"/>
                </a:solidFill>
              </a:rPr>
              <a:t>бор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стол</a:t>
            </a:r>
            <a:r>
              <a:rPr lang="ru-RU" sz="3600" b="1" dirty="0" smtClean="0"/>
              <a:t>б 					у</a:t>
            </a:r>
            <a:r>
              <a:rPr lang="ru-RU" sz="3600" b="1" dirty="0" smtClean="0">
                <a:solidFill>
                  <a:srgbClr val="FF0000"/>
                </a:solidFill>
              </a:rPr>
              <a:t>кол</a:t>
            </a:r>
          </a:p>
          <a:p>
            <a:pPr>
              <a:buNone/>
            </a:pPr>
            <a:r>
              <a:rPr lang="ru-RU" sz="3600" b="1" dirty="0" smtClean="0"/>
              <a:t>к</a:t>
            </a:r>
            <a:r>
              <a:rPr lang="ru-RU" sz="3600" b="1" dirty="0" smtClean="0">
                <a:solidFill>
                  <a:srgbClr val="FF0000"/>
                </a:solidFill>
              </a:rPr>
              <a:t>оса</a:t>
            </a:r>
            <a:r>
              <a:rPr lang="ru-RU" sz="3600" b="1" dirty="0" smtClean="0"/>
              <a:t> 					до</a:t>
            </a:r>
            <a:r>
              <a:rPr lang="ru-RU" sz="3600" b="1" dirty="0" smtClean="0">
                <a:solidFill>
                  <a:srgbClr val="FF0000"/>
                </a:solidFill>
              </a:rPr>
              <a:t>рога</a:t>
            </a:r>
            <a:r>
              <a:rPr lang="ru-RU" sz="3600" b="1" dirty="0" smtClean="0"/>
              <a:t>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пол</a:t>
            </a:r>
            <a:r>
              <a:rPr lang="ru-RU" sz="3600" b="1" dirty="0" smtClean="0"/>
              <a:t>к 		                   </a:t>
            </a:r>
            <a:r>
              <a:rPr lang="ru-RU" sz="3600" b="1" dirty="0" smtClean="0"/>
              <a:t>о</a:t>
            </a:r>
            <a:r>
              <a:rPr lang="ru-RU" sz="3600" b="1" dirty="0" smtClean="0">
                <a:solidFill>
                  <a:srgbClr val="FF0000"/>
                </a:solidFill>
              </a:rPr>
              <a:t>лень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зуб</a:t>
            </a:r>
            <a:r>
              <a:rPr lang="ru-RU" sz="3600" b="1" dirty="0" smtClean="0"/>
              <a:t>р 					</a:t>
            </a:r>
            <a:r>
              <a:rPr lang="ru-RU" sz="3600" b="1" dirty="0" smtClean="0">
                <a:solidFill>
                  <a:srgbClr val="FF0000"/>
                </a:solidFill>
              </a:rPr>
              <a:t>пир</a:t>
            </a:r>
            <a:r>
              <a:rPr lang="ru-RU" sz="3600" b="1" dirty="0" smtClean="0"/>
              <a:t>ожок</a:t>
            </a:r>
          </a:p>
          <a:p>
            <a:pPr>
              <a:buNone/>
            </a:pPr>
            <a:r>
              <a:rPr lang="ru-RU" sz="3600" b="1" dirty="0" smtClean="0"/>
              <a:t>уд</a:t>
            </a:r>
            <a:r>
              <a:rPr lang="ru-RU" sz="3600" b="1" dirty="0" smtClean="0">
                <a:solidFill>
                  <a:srgbClr val="FF0000"/>
                </a:solidFill>
              </a:rPr>
              <a:t>очка</a:t>
            </a:r>
            <a:r>
              <a:rPr lang="ru-RU" sz="3600" b="1" dirty="0" smtClean="0"/>
              <a:t> 					</a:t>
            </a:r>
            <a:r>
              <a:rPr lang="ru-RU" sz="3600" b="1" dirty="0" smtClean="0">
                <a:solidFill>
                  <a:srgbClr val="FF0000"/>
                </a:solidFill>
              </a:rPr>
              <a:t>кит</a:t>
            </a:r>
            <a:r>
              <a:rPr lang="ru-RU" sz="3600" b="1" dirty="0" smtClean="0"/>
              <a:t>ель</a:t>
            </a:r>
          </a:p>
          <a:p>
            <a:pPr>
              <a:buNone/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Проверим?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u="sng" dirty="0" smtClean="0">
                <a:solidFill>
                  <a:srgbClr val="FF0000"/>
                </a:solidFill>
              </a:rPr>
              <a:t>Книга </a:t>
            </a:r>
            <a:r>
              <a:rPr lang="ru-RU" sz="4000" b="1" u="sng" dirty="0" smtClean="0">
                <a:solidFill>
                  <a:srgbClr val="FF0000"/>
                </a:solidFill>
              </a:rPr>
              <a:t>– книги.</a:t>
            </a:r>
          </a:p>
          <a:p>
            <a:pPr>
              <a:buNone/>
            </a:pPr>
            <a:r>
              <a:rPr lang="ru-RU" sz="4000" b="1" dirty="0" smtClean="0"/>
              <a:t> </a:t>
            </a:r>
          </a:p>
          <a:p>
            <a:pPr>
              <a:buNone/>
            </a:pPr>
            <a:r>
              <a:rPr lang="ru-RU" sz="4000" b="1" dirty="0" smtClean="0"/>
              <a:t>   Город</a:t>
            </a:r>
            <a:r>
              <a:rPr lang="ru-RU" sz="4000" b="1" dirty="0" smtClean="0"/>
              <a:t>, ребенок, имя, ручка, стул, человек, лампа, ухо, стекло, друг, стол, брат, трактор, семя, окно, флаг</a:t>
            </a:r>
            <a:r>
              <a:rPr lang="ru-RU" sz="4000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i="1" dirty="0" smtClean="0">
                <a:solidFill>
                  <a:srgbClr val="FF0000"/>
                </a:solidFill>
              </a:rPr>
              <a:t>Один и много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i="1" dirty="0" smtClean="0">
                <a:solidFill>
                  <a:srgbClr val="FF0000"/>
                </a:solidFill>
              </a:rPr>
              <a:t>Художник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Луна и облака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Солнце и облака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4480560" y="1447800"/>
            <a:ext cx="45719" cy="403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3048000" y="2895600"/>
            <a:ext cx="990600" cy="1371600"/>
          </a:xfrm>
          <a:prstGeom prst="moon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248400" y="2590800"/>
            <a:ext cx="1905000" cy="1782763"/>
          </a:xfrm>
          <a:prstGeom prst="su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3962400" y="3581400"/>
            <a:ext cx="274638" cy="365125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1524000" y="4191000"/>
            <a:ext cx="457200" cy="427037"/>
          </a:xfrm>
          <a:prstGeom prst="star5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3810000" y="1752600"/>
            <a:ext cx="274638" cy="274638"/>
          </a:xfrm>
          <a:prstGeom prst="star5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2743200" y="2438400"/>
            <a:ext cx="457200" cy="365125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 rot="1027984">
            <a:off x="5124041" y="4153778"/>
            <a:ext cx="1835546" cy="930500"/>
          </a:xfrm>
          <a:custGeom>
            <a:avLst/>
            <a:gdLst/>
            <a:ahLst/>
            <a:cxnLst>
              <a:cxn ang="0">
                <a:pos x="173" y="144"/>
              </a:cxn>
              <a:cxn ang="0">
                <a:pos x="133" y="264"/>
              </a:cxn>
              <a:cxn ang="0">
                <a:pos x="93" y="324"/>
              </a:cxn>
              <a:cxn ang="0">
                <a:pos x="53" y="444"/>
              </a:cxn>
              <a:cxn ang="0">
                <a:pos x="33" y="504"/>
              </a:cxn>
              <a:cxn ang="0">
                <a:pos x="193" y="864"/>
              </a:cxn>
              <a:cxn ang="0">
                <a:pos x="253" y="844"/>
              </a:cxn>
              <a:cxn ang="0">
                <a:pos x="273" y="784"/>
              </a:cxn>
              <a:cxn ang="0">
                <a:pos x="393" y="804"/>
              </a:cxn>
              <a:cxn ang="0">
                <a:pos x="593" y="864"/>
              </a:cxn>
              <a:cxn ang="0">
                <a:pos x="653" y="904"/>
              </a:cxn>
              <a:cxn ang="0">
                <a:pos x="713" y="924"/>
              </a:cxn>
              <a:cxn ang="0">
                <a:pos x="1033" y="904"/>
              </a:cxn>
              <a:cxn ang="0">
                <a:pos x="1153" y="864"/>
              </a:cxn>
              <a:cxn ang="0">
                <a:pos x="1273" y="784"/>
              </a:cxn>
              <a:cxn ang="0">
                <a:pos x="1413" y="804"/>
              </a:cxn>
              <a:cxn ang="0">
                <a:pos x="1473" y="844"/>
              </a:cxn>
              <a:cxn ang="0">
                <a:pos x="1753" y="864"/>
              </a:cxn>
              <a:cxn ang="0">
                <a:pos x="2173" y="844"/>
              </a:cxn>
              <a:cxn ang="0">
                <a:pos x="2193" y="784"/>
              </a:cxn>
              <a:cxn ang="0">
                <a:pos x="2353" y="544"/>
              </a:cxn>
              <a:cxn ang="0">
                <a:pos x="2353" y="364"/>
              </a:cxn>
              <a:cxn ang="0">
                <a:pos x="2293" y="304"/>
              </a:cxn>
              <a:cxn ang="0">
                <a:pos x="2213" y="184"/>
              </a:cxn>
              <a:cxn ang="0">
                <a:pos x="1813" y="284"/>
              </a:cxn>
              <a:cxn ang="0">
                <a:pos x="1533" y="224"/>
              </a:cxn>
              <a:cxn ang="0">
                <a:pos x="1473" y="144"/>
              </a:cxn>
              <a:cxn ang="0">
                <a:pos x="1413" y="104"/>
              </a:cxn>
              <a:cxn ang="0">
                <a:pos x="1293" y="64"/>
              </a:cxn>
              <a:cxn ang="0">
                <a:pos x="953" y="144"/>
              </a:cxn>
              <a:cxn ang="0">
                <a:pos x="733" y="124"/>
              </a:cxn>
              <a:cxn ang="0">
                <a:pos x="693" y="64"/>
              </a:cxn>
              <a:cxn ang="0">
                <a:pos x="493" y="4"/>
              </a:cxn>
              <a:cxn ang="0">
                <a:pos x="173" y="24"/>
              </a:cxn>
              <a:cxn ang="0">
                <a:pos x="153" y="84"/>
              </a:cxn>
              <a:cxn ang="0">
                <a:pos x="173" y="144"/>
              </a:cxn>
            </a:cxnLst>
            <a:rect l="0" t="0" r="r" b="b"/>
            <a:pathLst>
              <a:path w="2393" h="924">
                <a:moveTo>
                  <a:pt x="173" y="144"/>
                </a:moveTo>
                <a:cubicBezTo>
                  <a:pt x="160" y="184"/>
                  <a:pt x="156" y="229"/>
                  <a:pt x="133" y="264"/>
                </a:cubicBezTo>
                <a:cubicBezTo>
                  <a:pt x="120" y="284"/>
                  <a:pt x="103" y="302"/>
                  <a:pt x="93" y="324"/>
                </a:cubicBezTo>
                <a:cubicBezTo>
                  <a:pt x="76" y="363"/>
                  <a:pt x="66" y="404"/>
                  <a:pt x="53" y="444"/>
                </a:cubicBezTo>
                <a:cubicBezTo>
                  <a:pt x="46" y="464"/>
                  <a:pt x="33" y="504"/>
                  <a:pt x="33" y="504"/>
                </a:cubicBezTo>
                <a:cubicBezTo>
                  <a:pt x="50" y="714"/>
                  <a:pt x="0" y="800"/>
                  <a:pt x="193" y="864"/>
                </a:cubicBezTo>
                <a:cubicBezTo>
                  <a:pt x="213" y="857"/>
                  <a:pt x="238" y="859"/>
                  <a:pt x="253" y="844"/>
                </a:cubicBezTo>
                <a:cubicBezTo>
                  <a:pt x="268" y="829"/>
                  <a:pt x="253" y="790"/>
                  <a:pt x="273" y="784"/>
                </a:cubicBezTo>
                <a:cubicBezTo>
                  <a:pt x="312" y="773"/>
                  <a:pt x="353" y="796"/>
                  <a:pt x="393" y="804"/>
                </a:cubicBezTo>
                <a:cubicBezTo>
                  <a:pt x="469" y="819"/>
                  <a:pt x="516" y="838"/>
                  <a:pt x="593" y="864"/>
                </a:cubicBezTo>
                <a:cubicBezTo>
                  <a:pt x="616" y="872"/>
                  <a:pt x="632" y="893"/>
                  <a:pt x="653" y="904"/>
                </a:cubicBezTo>
                <a:cubicBezTo>
                  <a:pt x="672" y="913"/>
                  <a:pt x="693" y="917"/>
                  <a:pt x="713" y="924"/>
                </a:cubicBezTo>
                <a:cubicBezTo>
                  <a:pt x="820" y="917"/>
                  <a:pt x="927" y="918"/>
                  <a:pt x="1033" y="904"/>
                </a:cubicBezTo>
                <a:cubicBezTo>
                  <a:pt x="1075" y="898"/>
                  <a:pt x="1113" y="877"/>
                  <a:pt x="1153" y="864"/>
                </a:cubicBezTo>
                <a:cubicBezTo>
                  <a:pt x="1199" y="849"/>
                  <a:pt x="1273" y="784"/>
                  <a:pt x="1273" y="784"/>
                </a:cubicBezTo>
                <a:cubicBezTo>
                  <a:pt x="1320" y="791"/>
                  <a:pt x="1368" y="790"/>
                  <a:pt x="1413" y="804"/>
                </a:cubicBezTo>
                <a:cubicBezTo>
                  <a:pt x="1436" y="811"/>
                  <a:pt x="1449" y="840"/>
                  <a:pt x="1473" y="844"/>
                </a:cubicBezTo>
                <a:cubicBezTo>
                  <a:pt x="1565" y="860"/>
                  <a:pt x="1660" y="857"/>
                  <a:pt x="1753" y="864"/>
                </a:cubicBezTo>
                <a:cubicBezTo>
                  <a:pt x="1893" y="857"/>
                  <a:pt x="2035" y="869"/>
                  <a:pt x="2173" y="844"/>
                </a:cubicBezTo>
                <a:cubicBezTo>
                  <a:pt x="2194" y="840"/>
                  <a:pt x="2183" y="802"/>
                  <a:pt x="2193" y="784"/>
                </a:cubicBezTo>
                <a:cubicBezTo>
                  <a:pt x="2234" y="711"/>
                  <a:pt x="2294" y="603"/>
                  <a:pt x="2353" y="544"/>
                </a:cubicBezTo>
                <a:cubicBezTo>
                  <a:pt x="2377" y="472"/>
                  <a:pt x="2393" y="455"/>
                  <a:pt x="2353" y="364"/>
                </a:cubicBezTo>
                <a:cubicBezTo>
                  <a:pt x="2342" y="338"/>
                  <a:pt x="2310" y="326"/>
                  <a:pt x="2293" y="304"/>
                </a:cubicBezTo>
                <a:cubicBezTo>
                  <a:pt x="2263" y="266"/>
                  <a:pt x="2213" y="184"/>
                  <a:pt x="2213" y="184"/>
                </a:cubicBezTo>
                <a:cubicBezTo>
                  <a:pt x="2063" y="199"/>
                  <a:pt x="1938" y="201"/>
                  <a:pt x="1813" y="284"/>
                </a:cubicBezTo>
                <a:cubicBezTo>
                  <a:pt x="1705" y="274"/>
                  <a:pt x="1610" y="301"/>
                  <a:pt x="1533" y="224"/>
                </a:cubicBezTo>
                <a:cubicBezTo>
                  <a:pt x="1509" y="200"/>
                  <a:pt x="1497" y="168"/>
                  <a:pt x="1473" y="144"/>
                </a:cubicBezTo>
                <a:cubicBezTo>
                  <a:pt x="1456" y="127"/>
                  <a:pt x="1435" y="114"/>
                  <a:pt x="1413" y="104"/>
                </a:cubicBezTo>
                <a:cubicBezTo>
                  <a:pt x="1374" y="87"/>
                  <a:pt x="1293" y="64"/>
                  <a:pt x="1293" y="64"/>
                </a:cubicBezTo>
                <a:cubicBezTo>
                  <a:pt x="1178" y="93"/>
                  <a:pt x="1070" y="125"/>
                  <a:pt x="953" y="144"/>
                </a:cubicBezTo>
                <a:cubicBezTo>
                  <a:pt x="880" y="137"/>
                  <a:pt x="803" y="146"/>
                  <a:pt x="733" y="124"/>
                </a:cubicBezTo>
                <a:cubicBezTo>
                  <a:pt x="710" y="117"/>
                  <a:pt x="713" y="77"/>
                  <a:pt x="693" y="64"/>
                </a:cubicBezTo>
                <a:cubicBezTo>
                  <a:pt x="661" y="44"/>
                  <a:pt x="540" y="16"/>
                  <a:pt x="493" y="4"/>
                </a:cubicBezTo>
                <a:cubicBezTo>
                  <a:pt x="386" y="11"/>
                  <a:pt x="277" y="0"/>
                  <a:pt x="173" y="24"/>
                </a:cubicBezTo>
                <a:cubicBezTo>
                  <a:pt x="152" y="29"/>
                  <a:pt x="158" y="63"/>
                  <a:pt x="153" y="84"/>
                </a:cubicBezTo>
                <a:cubicBezTo>
                  <a:pt x="117" y="246"/>
                  <a:pt x="118" y="227"/>
                  <a:pt x="173" y="144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>
            <a:off x="2133600" y="4572000"/>
            <a:ext cx="1905000" cy="609600"/>
          </a:xfrm>
          <a:custGeom>
            <a:avLst/>
            <a:gdLst/>
            <a:ahLst/>
            <a:cxnLst>
              <a:cxn ang="0">
                <a:pos x="600" y="77"/>
              </a:cxn>
              <a:cxn ang="0">
                <a:pos x="0" y="117"/>
              </a:cxn>
              <a:cxn ang="0">
                <a:pos x="80" y="397"/>
              </a:cxn>
              <a:cxn ang="0">
                <a:pos x="140" y="417"/>
              </a:cxn>
              <a:cxn ang="0">
                <a:pos x="200" y="457"/>
              </a:cxn>
              <a:cxn ang="0">
                <a:pos x="380" y="517"/>
              </a:cxn>
              <a:cxn ang="0">
                <a:pos x="440" y="537"/>
              </a:cxn>
              <a:cxn ang="0">
                <a:pos x="1000" y="517"/>
              </a:cxn>
              <a:cxn ang="0">
                <a:pos x="1240" y="677"/>
              </a:cxn>
              <a:cxn ang="0">
                <a:pos x="1320" y="657"/>
              </a:cxn>
              <a:cxn ang="0">
                <a:pos x="1380" y="697"/>
              </a:cxn>
              <a:cxn ang="0">
                <a:pos x="1440" y="717"/>
              </a:cxn>
              <a:cxn ang="0">
                <a:pos x="2120" y="697"/>
              </a:cxn>
              <a:cxn ang="0">
                <a:pos x="2200" y="577"/>
              </a:cxn>
              <a:cxn ang="0">
                <a:pos x="2520" y="537"/>
              </a:cxn>
              <a:cxn ang="0">
                <a:pos x="2560" y="477"/>
              </a:cxn>
              <a:cxn ang="0">
                <a:pos x="2600" y="357"/>
              </a:cxn>
              <a:cxn ang="0">
                <a:pos x="2580" y="177"/>
              </a:cxn>
              <a:cxn ang="0">
                <a:pos x="2560" y="117"/>
              </a:cxn>
              <a:cxn ang="0">
                <a:pos x="2440" y="77"/>
              </a:cxn>
              <a:cxn ang="0">
                <a:pos x="2380" y="57"/>
              </a:cxn>
              <a:cxn ang="0">
                <a:pos x="1300" y="117"/>
              </a:cxn>
              <a:cxn ang="0">
                <a:pos x="760" y="57"/>
              </a:cxn>
              <a:cxn ang="0">
                <a:pos x="700" y="37"/>
              </a:cxn>
              <a:cxn ang="0">
                <a:pos x="580" y="97"/>
              </a:cxn>
              <a:cxn ang="0">
                <a:pos x="600" y="77"/>
              </a:cxn>
            </a:cxnLst>
            <a:rect l="0" t="0" r="r" b="b"/>
            <a:pathLst>
              <a:path w="2600" h="738">
                <a:moveTo>
                  <a:pt x="600" y="77"/>
                </a:moveTo>
                <a:cubicBezTo>
                  <a:pt x="402" y="44"/>
                  <a:pt x="175" y="0"/>
                  <a:pt x="0" y="117"/>
                </a:cubicBezTo>
                <a:cubicBezTo>
                  <a:pt x="9" y="187"/>
                  <a:pt x="8" y="339"/>
                  <a:pt x="80" y="397"/>
                </a:cubicBezTo>
                <a:cubicBezTo>
                  <a:pt x="96" y="410"/>
                  <a:pt x="121" y="408"/>
                  <a:pt x="140" y="417"/>
                </a:cubicBezTo>
                <a:cubicBezTo>
                  <a:pt x="161" y="428"/>
                  <a:pt x="178" y="447"/>
                  <a:pt x="200" y="457"/>
                </a:cubicBezTo>
                <a:cubicBezTo>
                  <a:pt x="258" y="483"/>
                  <a:pt x="320" y="497"/>
                  <a:pt x="380" y="517"/>
                </a:cubicBezTo>
                <a:cubicBezTo>
                  <a:pt x="400" y="524"/>
                  <a:pt x="440" y="537"/>
                  <a:pt x="440" y="537"/>
                </a:cubicBezTo>
                <a:cubicBezTo>
                  <a:pt x="714" y="516"/>
                  <a:pt x="731" y="495"/>
                  <a:pt x="1000" y="517"/>
                </a:cubicBezTo>
                <a:cubicBezTo>
                  <a:pt x="1085" y="574"/>
                  <a:pt x="1140" y="644"/>
                  <a:pt x="1240" y="677"/>
                </a:cubicBezTo>
                <a:cubicBezTo>
                  <a:pt x="1267" y="670"/>
                  <a:pt x="1293" y="653"/>
                  <a:pt x="1320" y="657"/>
                </a:cubicBezTo>
                <a:cubicBezTo>
                  <a:pt x="1344" y="660"/>
                  <a:pt x="1359" y="686"/>
                  <a:pt x="1380" y="697"/>
                </a:cubicBezTo>
                <a:cubicBezTo>
                  <a:pt x="1399" y="706"/>
                  <a:pt x="1420" y="710"/>
                  <a:pt x="1440" y="717"/>
                </a:cubicBezTo>
                <a:cubicBezTo>
                  <a:pt x="1667" y="710"/>
                  <a:pt x="1897" y="738"/>
                  <a:pt x="2120" y="697"/>
                </a:cubicBezTo>
                <a:cubicBezTo>
                  <a:pt x="2167" y="688"/>
                  <a:pt x="2154" y="592"/>
                  <a:pt x="2200" y="577"/>
                </a:cubicBezTo>
                <a:cubicBezTo>
                  <a:pt x="2342" y="530"/>
                  <a:pt x="2239" y="559"/>
                  <a:pt x="2520" y="537"/>
                </a:cubicBezTo>
                <a:cubicBezTo>
                  <a:pt x="2533" y="517"/>
                  <a:pt x="2550" y="499"/>
                  <a:pt x="2560" y="477"/>
                </a:cubicBezTo>
                <a:cubicBezTo>
                  <a:pt x="2577" y="438"/>
                  <a:pt x="2600" y="357"/>
                  <a:pt x="2600" y="357"/>
                </a:cubicBezTo>
                <a:cubicBezTo>
                  <a:pt x="2593" y="297"/>
                  <a:pt x="2590" y="237"/>
                  <a:pt x="2580" y="177"/>
                </a:cubicBezTo>
                <a:cubicBezTo>
                  <a:pt x="2577" y="156"/>
                  <a:pt x="2577" y="129"/>
                  <a:pt x="2560" y="117"/>
                </a:cubicBezTo>
                <a:cubicBezTo>
                  <a:pt x="2526" y="92"/>
                  <a:pt x="2480" y="90"/>
                  <a:pt x="2440" y="77"/>
                </a:cubicBezTo>
                <a:cubicBezTo>
                  <a:pt x="2420" y="70"/>
                  <a:pt x="2380" y="57"/>
                  <a:pt x="2380" y="57"/>
                </a:cubicBezTo>
                <a:cubicBezTo>
                  <a:pt x="2005" y="79"/>
                  <a:pt x="1687" y="105"/>
                  <a:pt x="1300" y="117"/>
                </a:cubicBezTo>
                <a:cubicBezTo>
                  <a:pt x="1101" y="92"/>
                  <a:pt x="976" y="71"/>
                  <a:pt x="760" y="57"/>
                </a:cubicBezTo>
                <a:cubicBezTo>
                  <a:pt x="740" y="50"/>
                  <a:pt x="721" y="37"/>
                  <a:pt x="700" y="37"/>
                </a:cubicBezTo>
                <a:cubicBezTo>
                  <a:pt x="650" y="37"/>
                  <a:pt x="620" y="77"/>
                  <a:pt x="580" y="97"/>
                </a:cubicBezTo>
                <a:cubicBezTo>
                  <a:pt x="572" y="101"/>
                  <a:pt x="593" y="84"/>
                  <a:pt x="600" y="77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09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  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Freeform 4"/>
          <p:cNvSpPr>
            <a:spLocks/>
          </p:cNvSpPr>
          <p:nvPr/>
        </p:nvSpPr>
        <p:spPr bwMode="auto">
          <a:xfrm rot="11236114">
            <a:off x="5188154" y="1585204"/>
            <a:ext cx="2043356" cy="956375"/>
          </a:xfrm>
          <a:custGeom>
            <a:avLst/>
            <a:gdLst/>
            <a:ahLst/>
            <a:cxnLst>
              <a:cxn ang="0">
                <a:pos x="173" y="144"/>
              </a:cxn>
              <a:cxn ang="0">
                <a:pos x="133" y="264"/>
              </a:cxn>
              <a:cxn ang="0">
                <a:pos x="93" y="324"/>
              </a:cxn>
              <a:cxn ang="0">
                <a:pos x="53" y="444"/>
              </a:cxn>
              <a:cxn ang="0">
                <a:pos x="33" y="504"/>
              </a:cxn>
              <a:cxn ang="0">
                <a:pos x="193" y="864"/>
              </a:cxn>
              <a:cxn ang="0">
                <a:pos x="253" y="844"/>
              </a:cxn>
              <a:cxn ang="0">
                <a:pos x="273" y="784"/>
              </a:cxn>
              <a:cxn ang="0">
                <a:pos x="393" y="804"/>
              </a:cxn>
              <a:cxn ang="0">
                <a:pos x="593" y="864"/>
              </a:cxn>
              <a:cxn ang="0">
                <a:pos x="653" y="904"/>
              </a:cxn>
              <a:cxn ang="0">
                <a:pos x="713" y="924"/>
              </a:cxn>
              <a:cxn ang="0">
                <a:pos x="1033" y="904"/>
              </a:cxn>
              <a:cxn ang="0">
                <a:pos x="1153" y="864"/>
              </a:cxn>
              <a:cxn ang="0">
                <a:pos x="1273" y="784"/>
              </a:cxn>
              <a:cxn ang="0">
                <a:pos x="1413" y="804"/>
              </a:cxn>
              <a:cxn ang="0">
                <a:pos x="1473" y="844"/>
              </a:cxn>
              <a:cxn ang="0">
                <a:pos x="1753" y="864"/>
              </a:cxn>
              <a:cxn ang="0">
                <a:pos x="2173" y="844"/>
              </a:cxn>
              <a:cxn ang="0">
                <a:pos x="2193" y="784"/>
              </a:cxn>
              <a:cxn ang="0">
                <a:pos x="2353" y="544"/>
              </a:cxn>
              <a:cxn ang="0">
                <a:pos x="2353" y="364"/>
              </a:cxn>
              <a:cxn ang="0">
                <a:pos x="2293" y="304"/>
              </a:cxn>
              <a:cxn ang="0">
                <a:pos x="2213" y="184"/>
              </a:cxn>
              <a:cxn ang="0">
                <a:pos x="1813" y="284"/>
              </a:cxn>
              <a:cxn ang="0">
                <a:pos x="1533" y="224"/>
              </a:cxn>
              <a:cxn ang="0">
                <a:pos x="1473" y="144"/>
              </a:cxn>
              <a:cxn ang="0">
                <a:pos x="1413" y="104"/>
              </a:cxn>
              <a:cxn ang="0">
                <a:pos x="1293" y="64"/>
              </a:cxn>
              <a:cxn ang="0">
                <a:pos x="953" y="144"/>
              </a:cxn>
              <a:cxn ang="0">
                <a:pos x="733" y="124"/>
              </a:cxn>
              <a:cxn ang="0">
                <a:pos x="693" y="64"/>
              </a:cxn>
              <a:cxn ang="0">
                <a:pos x="493" y="4"/>
              </a:cxn>
              <a:cxn ang="0">
                <a:pos x="173" y="24"/>
              </a:cxn>
              <a:cxn ang="0">
                <a:pos x="153" y="84"/>
              </a:cxn>
              <a:cxn ang="0">
                <a:pos x="173" y="144"/>
              </a:cxn>
            </a:cxnLst>
            <a:rect l="0" t="0" r="r" b="b"/>
            <a:pathLst>
              <a:path w="2393" h="924">
                <a:moveTo>
                  <a:pt x="173" y="144"/>
                </a:moveTo>
                <a:cubicBezTo>
                  <a:pt x="160" y="184"/>
                  <a:pt x="156" y="229"/>
                  <a:pt x="133" y="264"/>
                </a:cubicBezTo>
                <a:cubicBezTo>
                  <a:pt x="120" y="284"/>
                  <a:pt x="103" y="302"/>
                  <a:pt x="93" y="324"/>
                </a:cubicBezTo>
                <a:cubicBezTo>
                  <a:pt x="76" y="363"/>
                  <a:pt x="66" y="404"/>
                  <a:pt x="53" y="444"/>
                </a:cubicBezTo>
                <a:cubicBezTo>
                  <a:pt x="46" y="464"/>
                  <a:pt x="33" y="504"/>
                  <a:pt x="33" y="504"/>
                </a:cubicBezTo>
                <a:cubicBezTo>
                  <a:pt x="50" y="714"/>
                  <a:pt x="0" y="800"/>
                  <a:pt x="193" y="864"/>
                </a:cubicBezTo>
                <a:cubicBezTo>
                  <a:pt x="213" y="857"/>
                  <a:pt x="238" y="859"/>
                  <a:pt x="253" y="844"/>
                </a:cubicBezTo>
                <a:cubicBezTo>
                  <a:pt x="268" y="829"/>
                  <a:pt x="253" y="790"/>
                  <a:pt x="273" y="784"/>
                </a:cubicBezTo>
                <a:cubicBezTo>
                  <a:pt x="312" y="773"/>
                  <a:pt x="353" y="796"/>
                  <a:pt x="393" y="804"/>
                </a:cubicBezTo>
                <a:cubicBezTo>
                  <a:pt x="469" y="819"/>
                  <a:pt x="516" y="838"/>
                  <a:pt x="593" y="864"/>
                </a:cubicBezTo>
                <a:cubicBezTo>
                  <a:pt x="616" y="872"/>
                  <a:pt x="632" y="893"/>
                  <a:pt x="653" y="904"/>
                </a:cubicBezTo>
                <a:cubicBezTo>
                  <a:pt x="672" y="913"/>
                  <a:pt x="693" y="917"/>
                  <a:pt x="713" y="924"/>
                </a:cubicBezTo>
                <a:cubicBezTo>
                  <a:pt x="820" y="917"/>
                  <a:pt x="927" y="918"/>
                  <a:pt x="1033" y="904"/>
                </a:cubicBezTo>
                <a:cubicBezTo>
                  <a:pt x="1075" y="898"/>
                  <a:pt x="1113" y="877"/>
                  <a:pt x="1153" y="864"/>
                </a:cubicBezTo>
                <a:cubicBezTo>
                  <a:pt x="1199" y="849"/>
                  <a:pt x="1273" y="784"/>
                  <a:pt x="1273" y="784"/>
                </a:cubicBezTo>
                <a:cubicBezTo>
                  <a:pt x="1320" y="791"/>
                  <a:pt x="1368" y="790"/>
                  <a:pt x="1413" y="804"/>
                </a:cubicBezTo>
                <a:cubicBezTo>
                  <a:pt x="1436" y="811"/>
                  <a:pt x="1449" y="840"/>
                  <a:pt x="1473" y="844"/>
                </a:cubicBezTo>
                <a:cubicBezTo>
                  <a:pt x="1565" y="860"/>
                  <a:pt x="1660" y="857"/>
                  <a:pt x="1753" y="864"/>
                </a:cubicBezTo>
                <a:cubicBezTo>
                  <a:pt x="1893" y="857"/>
                  <a:pt x="2035" y="869"/>
                  <a:pt x="2173" y="844"/>
                </a:cubicBezTo>
                <a:cubicBezTo>
                  <a:pt x="2194" y="840"/>
                  <a:pt x="2183" y="802"/>
                  <a:pt x="2193" y="784"/>
                </a:cubicBezTo>
                <a:cubicBezTo>
                  <a:pt x="2234" y="711"/>
                  <a:pt x="2294" y="603"/>
                  <a:pt x="2353" y="544"/>
                </a:cubicBezTo>
                <a:cubicBezTo>
                  <a:pt x="2377" y="472"/>
                  <a:pt x="2393" y="455"/>
                  <a:pt x="2353" y="364"/>
                </a:cubicBezTo>
                <a:cubicBezTo>
                  <a:pt x="2342" y="338"/>
                  <a:pt x="2310" y="326"/>
                  <a:pt x="2293" y="304"/>
                </a:cubicBezTo>
                <a:cubicBezTo>
                  <a:pt x="2263" y="266"/>
                  <a:pt x="2213" y="184"/>
                  <a:pt x="2213" y="184"/>
                </a:cubicBezTo>
                <a:cubicBezTo>
                  <a:pt x="2063" y="199"/>
                  <a:pt x="1938" y="201"/>
                  <a:pt x="1813" y="284"/>
                </a:cubicBezTo>
                <a:cubicBezTo>
                  <a:pt x="1705" y="274"/>
                  <a:pt x="1610" y="301"/>
                  <a:pt x="1533" y="224"/>
                </a:cubicBezTo>
                <a:cubicBezTo>
                  <a:pt x="1509" y="200"/>
                  <a:pt x="1497" y="168"/>
                  <a:pt x="1473" y="144"/>
                </a:cubicBezTo>
                <a:cubicBezTo>
                  <a:pt x="1456" y="127"/>
                  <a:pt x="1435" y="114"/>
                  <a:pt x="1413" y="104"/>
                </a:cubicBezTo>
                <a:cubicBezTo>
                  <a:pt x="1374" y="87"/>
                  <a:pt x="1293" y="64"/>
                  <a:pt x="1293" y="64"/>
                </a:cubicBezTo>
                <a:cubicBezTo>
                  <a:pt x="1178" y="93"/>
                  <a:pt x="1070" y="125"/>
                  <a:pt x="953" y="144"/>
                </a:cubicBezTo>
                <a:cubicBezTo>
                  <a:pt x="880" y="137"/>
                  <a:pt x="803" y="146"/>
                  <a:pt x="733" y="124"/>
                </a:cubicBezTo>
                <a:cubicBezTo>
                  <a:pt x="710" y="117"/>
                  <a:pt x="713" y="77"/>
                  <a:pt x="693" y="64"/>
                </a:cubicBezTo>
                <a:cubicBezTo>
                  <a:pt x="661" y="44"/>
                  <a:pt x="540" y="16"/>
                  <a:pt x="493" y="4"/>
                </a:cubicBezTo>
                <a:cubicBezTo>
                  <a:pt x="386" y="11"/>
                  <a:pt x="277" y="0"/>
                  <a:pt x="173" y="24"/>
                </a:cubicBezTo>
                <a:cubicBezTo>
                  <a:pt x="152" y="29"/>
                  <a:pt x="158" y="63"/>
                  <a:pt x="153" y="84"/>
                </a:cubicBezTo>
                <a:cubicBezTo>
                  <a:pt x="117" y="246"/>
                  <a:pt x="118" y="227"/>
                  <a:pt x="173" y="144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Freeform 4"/>
          <p:cNvSpPr>
            <a:spLocks/>
          </p:cNvSpPr>
          <p:nvPr/>
        </p:nvSpPr>
        <p:spPr bwMode="auto">
          <a:xfrm rot="21214550">
            <a:off x="1163304" y="1747184"/>
            <a:ext cx="1418442" cy="919549"/>
          </a:xfrm>
          <a:custGeom>
            <a:avLst/>
            <a:gdLst/>
            <a:ahLst/>
            <a:cxnLst>
              <a:cxn ang="0">
                <a:pos x="173" y="144"/>
              </a:cxn>
              <a:cxn ang="0">
                <a:pos x="133" y="264"/>
              </a:cxn>
              <a:cxn ang="0">
                <a:pos x="93" y="324"/>
              </a:cxn>
              <a:cxn ang="0">
                <a:pos x="53" y="444"/>
              </a:cxn>
              <a:cxn ang="0">
                <a:pos x="33" y="504"/>
              </a:cxn>
              <a:cxn ang="0">
                <a:pos x="193" y="864"/>
              </a:cxn>
              <a:cxn ang="0">
                <a:pos x="253" y="844"/>
              </a:cxn>
              <a:cxn ang="0">
                <a:pos x="273" y="784"/>
              </a:cxn>
              <a:cxn ang="0">
                <a:pos x="393" y="804"/>
              </a:cxn>
              <a:cxn ang="0">
                <a:pos x="593" y="864"/>
              </a:cxn>
              <a:cxn ang="0">
                <a:pos x="653" y="904"/>
              </a:cxn>
              <a:cxn ang="0">
                <a:pos x="713" y="924"/>
              </a:cxn>
              <a:cxn ang="0">
                <a:pos x="1033" y="904"/>
              </a:cxn>
              <a:cxn ang="0">
                <a:pos x="1153" y="864"/>
              </a:cxn>
              <a:cxn ang="0">
                <a:pos x="1273" y="784"/>
              </a:cxn>
              <a:cxn ang="0">
                <a:pos x="1413" y="804"/>
              </a:cxn>
              <a:cxn ang="0">
                <a:pos x="1473" y="844"/>
              </a:cxn>
              <a:cxn ang="0">
                <a:pos x="1753" y="864"/>
              </a:cxn>
              <a:cxn ang="0">
                <a:pos x="2173" y="844"/>
              </a:cxn>
              <a:cxn ang="0">
                <a:pos x="2193" y="784"/>
              </a:cxn>
              <a:cxn ang="0">
                <a:pos x="2353" y="544"/>
              </a:cxn>
              <a:cxn ang="0">
                <a:pos x="2353" y="364"/>
              </a:cxn>
              <a:cxn ang="0">
                <a:pos x="2293" y="304"/>
              </a:cxn>
              <a:cxn ang="0">
                <a:pos x="2213" y="184"/>
              </a:cxn>
              <a:cxn ang="0">
                <a:pos x="1813" y="284"/>
              </a:cxn>
              <a:cxn ang="0">
                <a:pos x="1533" y="224"/>
              </a:cxn>
              <a:cxn ang="0">
                <a:pos x="1473" y="144"/>
              </a:cxn>
              <a:cxn ang="0">
                <a:pos x="1413" y="104"/>
              </a:cxn>
              <a:cxn ang="0">
                <a:pos x="1293" y="64"/>
              </a:cxn>
              <a:cxn ang="0">
                <a:pos x="953" y="144"/>
              </a:cxn>
              <a:cxn ang="0">
                <a:pos x="733" y="124"/>
              </a:cxn>
              <a:cxn ang="0">
                <a:pos x="693" y="64"/>
              </a:cxn>
              <a:cxn ang="0">
                <a:pos x="493" y="4"/>
              </a:cxn>
              <a:cxn ang="0">
                <a:pos x="173" y="24"/>
              </a:cxn>
              <a:cxn ang="0">
                <a:pos x="153" y="84"/>
              </a:cxn>
              <a:cxn ang="0">
                <a:pos x="173" y="144"/>
              </a:cxn>
            </a:cxnLst>
            <a:rect l="0" t="0" r="r" b="b"/>
            <a:pathLst>
              <a:path w="2393" h="924">
                <a:moveTo>
                  <a:pt x="173" y="144"/>
                </a:moveTo>
                <a:cubicBezTo>
                  <a:pt x="160" y="184"/>
                  <a:pt x="156" y="229"/>
                  <a:pt x="133" y="264"/>
                </a:cubicBezTo>
                <a:cubicBezTo>
                  <a:pt x="120" y="284"/>
                  <a:pt x="103" y="302"/>
                  <a:pt x="93" y="324"/>
                </a:cubicBezTo>
                <a:cubicBezTo>
                  <a:pt x="76" y="363"/>
                  <a:pt x="66" y="404"/>
                  <a:pt x="53" y="444"/>
                </a:cubicBezTo>
                <a:cubicBezTo>
                  <a:pt x="46" y="464"/>
                  <a:pt x="33" y="504"/>
                  <a:pt x="33" y="504"/>
                </a:cubicBezTo>
                <a:cubicBezTo>
                  <a:pt x="50" y="714"/>
                  <a:pt x="0" y="800"/>
                  <a:pt x="193" y="864"/>
                </a:cubicBezTo>
                <a:cubicBezTo>
                  <a:pt x="213" y="857"/>
                  <a:pt x="238" y="859"/>
                  <a:pt x="253" y="844"/>
                </a:cubicBezTo>
                <a:cubicBezTo>
                  <a:pt x="268" y="829"/>
                  <a:pt x="253" y="790"/>
                  <a:pt x="273" y="784"/>
                </a:cubicBezTo>
                <a:cubicBezTo>
                  <a:pt x="312" y="773"/>
                  <a:pt x="353" y="796"/>
                  <a:pt x="393" y="804"/>
                </a:cubicBezTo>
                <a:cubicBezTo>
                  <a:pt x="469" y="819"/>
                  <a:pt x="516" y="838"/>
                  <a:pt x="593" y="864"/>
                </a:cubicBezTo>
                <a:cubicBezTo>
                  <a:pt x="616" y="872"/>
                  <a:pt x="632" y="893"/>
                  <a:pt x="653" y="904"/>
                </a:cubicBezTo>
                <a:cubicBezTo>
                  <a:pt x="672" y="913"/>
                  <a:pt x="693" y="917"/>
                  <a:pt x="713" y="924"/>
                </a:cubicBezTo>
                <a:cubicBezTo>
                  <a:pt x="820" y="917"/>
                  <a:pt x="927" y="918"/>
                  <a:pt x="1033" y="904"/>
                </a:cubicBezTo>
                <a:cubicBezTo>
                  <a:pt x="1075" y="898"/>
                  <a:pt x="1113" y="877"/>
                  <a:pt x="1153" y="864"/>
                </a:cubicBezTo>
                <a:cubicBezTo>
                  <a:pt x="1199" y="849"/>
                  <a:pt x="1273" y="784"/>
                  <a:pt x="1273" y="784"/>
                </a:cubicBezTo>
                <a:cubicBezTo>
                  <a:pt x="1320" y="791"/>
                  <a:pt x="1368" y="790"/>
                  <a:pt x="1413" y="804"/>
                </a:cubicBezTo>
                <a:cubicBezTo>
                  <a:pt x="1436" y="811"/>
                  <a:pt x="1449" y="840"/>
                  <a:pt x="1473" y="844"/>
                </a:cubicBezTo>
                <a:cubicBezTo>
                  <a:pt x="1565" y="860"/>
                  <a:pt x="1660" y="857"/>
                  <a:pt x="1753" y="864"/>
                </a:cubicBezTo>
                <a:cubicBezTo>
                  <a:pt x="1893" y="857"/>
                  <a:pt x="2035" y="869"/>
                  <a:pt x="2173" y="844"/>
                </a:cubicBezTo>
                <a:cubicBezTo>
                  <a:pt x="2194" y="840"/>
                  <a:pt x="2183" y="802"/>
                  <a:pt x="2193" y="784"/>
                </a:cubicBezTo>
                <a:cubicBezTo>
                  <a:pt x="2234" y="711"/>
                  <a:pt x="2294" y="603"/>
                  <a:pt x="2353" y="544"/>
                </a:cubicBezTo>
                <a:cubicBezTo>
                  <a:pt x="2377" y="472"/>
                  <a:pt x="2393" y="455"/>
                  <a:pt x="2353" y="364"/>
                </a:cubicBezTo>
                <a:cubicBezTo>
                  <a:pt x="2342" y="338"/>
                  <a:pt x="2310" y="326"/>
                  <a:pt x="2293" y="304"/>
                </a:cubicBezTo>
                <a:cubicBezTo>
                  <a:pt x="2263" y="266"/>
                  <a:pt x="2213" y="184"/>
                  <a:pt x="2213" y="184"/>
                </a:cubicBezTo>
                <a:cubicBezTo>
                  <a:pt x="2063" y="199"/>
                  <a:pt x="1938" y="201"/>
                  <a:pt x="1813" y="284"/>
                </a:cubicBezTo>
                <a:cubicBezTo>
                  <a:pt x="1705" y="274"/>
                  <a:pt x="1610" y="301"/>
                  <a:pt x="1533" y="224"/>
                </a:cubicBezTo>
                <a:cubicBezTo>
                  <a:pt x="1509" y="200"/>
                  <a:pt x="1497" y="168"/>
                  <a:pt x="1473" y="144"/>
                </a:cubicBezTo>
                <a:cubicBezTo>
                  <a:pt x="1456" y="127"/>
                  <a:pt x="1435" y="114"/>
                  <a:pt x="1413" y="104"/>
                </a:cubicBezTo>
                <a:cubicBezTo>
                  <a:pt x="1374" y="87"/>
                  <a:pt x="1293" y="64"/>
                  <a:pt x="1293" y="64"/>
                </a:cubicBezTo>
                <a:cubicBezTo>
                  <a:pt x="1178" y="93"/>
                  <a:pt x="1070" y="125"/>
                  <a:pt x="953" y="144"/>
                </a:cubicBezTo>
                <a:cubicBezTo>
                  <a:pt x="880" y="137"/>
                  <a:pt x="803" y="146"/>
                  <a:pt x="733" y="124"/>
                </a:cubicBezTo>
                <a:cubicBezTo>
                  <a:pt x="710" y="117"/>
                  <a:pt x="713" y="77"/>
                  <a:pt x="693" y="64"/>
                </a:cubicBezTo>
                <a:cubicBezTo>
                  <a:pt x="661" y="44"/>
                  <a:pt x="540" y="16"/>
                  <a:pt x="493" y="4"/>
                </a:cubicBezTo>
                <a:cubicBezTo>
                  <a:pt x="386" y="11"/>
                  <a:pt x="277" y="0"/>
                  <a:pt x="173" y="24"/>
                </a:cubicBezTo>
                <a:cubicBezTo>
                  <a:pt x="152" y="29"/>
                  <a:pt x="158" y="63"/>
                  <a:pt x="153" y="84"/>
                </a:cubicBezTo>
                <a:cubicBezTo>
                  <a:pt x="117" y="246"/>
                  <a:pt x="118" y="227"/>
                  <a:pt x="173" y="144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42938" y="1500188"/>
            <a:ext cx="2238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kumimoji="0" lang="ru-RU" sz="32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Прощание</a:t>
            </a:r>
            <a:r>
              <a:rPr kumimoji="0" lang="ru-RU">
                <a:latin typeface="Times New Roman" pitchFamily="18" charset="0"/>
              </a:rPr>
              <a:t> 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95288" y="2708275"/>
            <a:ext cx="72548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kumimoji="0" lang="ru-RU" sz="80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«До свидания!»</a:t>
            </a:r>
            <a:endParaRPr kumimoji="0" lang="ru-RU" sz="8000" b="1" i="1" dirty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152400"/>
            <a:ext cx="24765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42988" y="1916113"/>
            <a:ext cx="12795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0" b="1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</a:p>
        </p:txBody>
      </p:sp>
      <p:sp>
        <p:nvSpPr>
          <p:cNvPr id="10243" name="Oval 8"/>
          <p:cNvSpPr>
            <a:spLocks noChangeArrowheads="1"/>
          </p:cNvSpPr>
          <p:nvPr/>
        </p:nvSpPr>
        <p:spPr bwMode="auto">
          <a:xfrm>
            <a:off x="2987675" y="2565400"/>
            <a:ext cx="720725" cy="719138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sp>
        <p:nvSpPr>
          <p:cNvPr id="10244" name="Rectangle 10"/>
          <p:cNvSpPr>
            <a:spLocks noChangeArrowheads="1"/>
          </p:cNvSpPr>
          <p:nvPr/>
        </p:nvSpPr>
        <p:spPr bwMode="auto">
          <a:xfrm>
            <a:off x="6011863" y="3284538"/>
            <a:ext cx="935037" cy="1439862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Rectangle 11"/>
          <p:cNvSpPr>
            <a:spLocks noChangeArrowheads="1"/>
          </p:cNvSpPr>
          <p:nvPr/>
        </p:nvSpPr>
        <p:spPr bwMode="auto">
          <a:xfrm>
            <a:off x="3059113" y="4724400"/>
            <a:ext cx="288925" cy="11525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Rectangle 12"/>
          <p:cNvSpPr>
            <a:spLocks noChangeArrowheads="1"/>
          </p:cNvSpPr>
          <p:nvPr/>
        </p:nvSpPr>
        <p:spPr bwMode="auto">
          <a:xfrm>
            <a:off x="3348038" y="4724400"/>
            <a:ext cx="288925" cy="11525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Rectangle 13"/>
          <p:cNvSpPr>
            <a:spLocks noChangeArrowheads="1"/>
          </p:cNvSpPr>
          <p:nvPr/>
        </p:nvSpPr>
        <p:spPr bwMode="auto">
          <a:xfrm>
            <a:off x="3851275" y="3284538"/>
            <a:ext cx="1081088" cy="2889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Rectangle 14"/>
          <p:cNvSpPr>
            <a:spLocks noChangeArrowheads="1"/>
          </p:cNvSpPr>
          <p:nvPr/>
        </p:nvSpPr>
        <p:spPr bwMode="auto">
          <a:xfrm rot="-5400000">
            <a:off x="2267744" y="3717132"/>
            <a:ext cx="1081087" cy="215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Oval 15"/>
          <p:cNvSpPr>
            <a:spLocks noChangeArrowheads="1"/>
          </p:cNvSpPr>
          <p:nvPr/>
        </p:nvSpPr>
        <p:spPr bwMode="auto">
          <a:xfrm>
            <a:off x="6084888" y="2565400"/>
            <a:ext cx="720725" cy="719138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Rectangle 16"/>
          <p:cNvSpPr>
            <a:spLocks noChangeArrowheads="1"/>
          </p:cNvSpPr>
          <p:nvPr/>
        </p:nvSpPr>
        <p:spPr bwMode="auto">
          <a:xfrm>
            <a:off x="4932363" y="3284538"/>
            <a:ext cx="1081087" cy="288925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1" name="Rectangle 17"/>
          <p:cNvSpPr>
            <a:spLocks noChangeArrowheads="1"/>
          </p:cNvSpPr>
          <p:nvPr/>
        </p:nvSpPr>
        <p:spPr bwMode="auto">
          <a:xfrm rot="5400000">
            <a:off x="6551613" y="3681413"/>
            <a:ext cx="1081087" cy="287337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Rectangle 18"/>
          <p:cNvSpPr>
            <a:spLocks noChangeArrowheads="1"/>
          </p:cNvSpPr>
          <p:nvPr/>
        </p:nvSpPr>
        <p:spPr bwMode="auto">
          <a:xfrm>
            <a:off x="2916238" y="3284538"/>
            <a:ext cx="935037" cy="14398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Rectangle 21"/>
          <p:cNvSpPr>
            <a:spLocks noChangeArrowheads="1"/>
          </p:cNvSpPr>
          <p:nvPr/>
        </p:nvSpPr>
        <p:spPr bwMode="auto">
          <a:xfrm>
            <a:off x="6227763" y="4724400"/>
            <a:ext cx="288925" cy="1152525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4" name="Rectangle 22"/>
          <p:cNvSpPr>
            <a:spLocks noChangeArrowheads="1"/>
          </p:cNvSpPr>
          <p:nvPr/>
        </p:nvSpPr>
        <p:spPr bwMode="auto">
          <a:xfrm>
            <a:off x="6516688" y="4724400"/>
            <a:ext cx="288925" cy="1152525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23813"/>
            <a:ext cx="2357437" cy="240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908175" y="2060575"/>
            <a:ext cx="1200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0" b="1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</a:t>
            </a:r>
          </a:p>
        </p:txBody>
      </p:sp>
      <p:sp>
        <p:nvSpPr>
          <p:cNvPr id="11267" name="Oval 6"/>
          <p:cNvSpPr>
            <a:spLocks noChangeArrowheads="1"/>
          </p:cNvSpPr>
          <p:nvPr/>
        </p:nvSpPr>
        <p:spPr bwMode="auto">
          <a:xfrm>
            <a:off x="4356100" y="2349500"/>
            <a:ext cx="720725" cy="719138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 rot="-5400000">
            <a:off x="3634581" y="3501232"/>
            <a:ext cx="1081087" cy="215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Rectangle 9"/>
          <p:cNvSpPr>
            <a:spLocks noChangeArrowheads="1"/>
          </p:cNvSpPr>
          <p:nvPr/>
        </p:nvSpPr>
        <p:spPr bwMode="auto">
          <a:xfrm>
            <a:off x="4427538" y="4508500"/>
            <a:ext cx="288925" cy="11525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Rectangle 10"/>
          <p:cNvSpPr>
            <a:spLocks noChangeArrowheads="1"/>
          </p:cNvSpPr>
          <p:nvPr/>
        </p:nvSpPr>
        <p:spPr bwMode="auto">
          <a:xfrm>
            <a:off x="4716463" y="4508500"/>
            <a:ext cx="288925" cy="11525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AutoShape 11"/>
          <p:cNvSpPr>
            <a:spLocks noChangeArrowheads="1"/>
          </p:cNvSpPr>
          <p:nvPr/>
        </p:nvSpPr>
        <p:spPr bwMode="auto">
          <a:xfrm rot="10800000">
            <a:off x="5076825" y="3068638"/>
            <a:ext cx="576263" cy="1225550"/>
          </a:xfrm>
          <a:prstGeom prst="moon">
            <a:avLst>
              <a:gd name="adj" fmla="val 50000"/>
            </a:avLst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284663" y="3068638"/>
            <a:ext cx="935037" cy="14398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7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0"/>
            <a:ext cx="2357437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16013" y="1844675"/>
            <a:ext cx="12795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0" b="1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</a:p>
        </p:txBody>
      </p:sp>
      <p:sp>
        <p:nvSpPr>
          <p:cNvPr id="12291" name="Oval 6"/>
          <p:cNvSpPr>
            <a:spLocks noChangeArrowheads="1"/>
          </p:cNvSpPr>
          <p:nvPr/>
        </p:nvSpPr>
        <p:spPr bwMode="auto">
          <a:xfrm>
            <a:off x="2987675" y="2565400"/>
            <a:ext cx="720725" cy="719138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2916238" y="3284538"/>
            <a:ext cx="935037" cy="14398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 rot="-5400000">
            <a:off x="2267744" y="3717132"/>
            <a:ext cx="1081087" cy="215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3059113" y="4724400"/>
            <a:ext cx="288925" cy="11525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Rectangle 10"/>
          <p:cNvSpPr>
            <a:spLocks noChangeArrowheads="1"/>
          </p:cNvSpPr>
          <p:nvPr/>
        </p:nvSpPr>
        <p:spPr bwMode="auto">
          <a:xfrm>
            <a:off x="3348038" y="4724400"/>
            <a:ext cx="288925" cy="11525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Rectangle 11"/>
          <p:cNvSpPr>
            <a:spLocks noChangeArrowheads="1"/>
          </p:cNvSpPr>
          <p:nvPr/>
        </p:nvSpPr>
        <p:spPr bwMode="auto">
          <a:xfrm rot="-5400000">
            <a:off x="3418681" y="3717132"/>
            <a:ext cx="1081087" cy="215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Oval 12"/>
          <p:cNvSpPr>
            <a:spLocks noChangeArrowheads="1"/>
          </p:cNvSpPr>
          <p:nvPr/>
        </p:nvSpPr>
        <p:spPr bwMode="auto">
          <a:xfrm>
            <a:off x="4932363" y="2565400"/>
            <a:ext cx="720725" cy="719138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Rectangle 13"/>
          <p:cNvSpPr>
            <a:spLocks noChangeArrowheads="1"/>
          </p:cNvSpPr>
          <p:nvPr/>
        </p:nvSpPr>
        <p:spPr bwMode="auto">
          <a:xfrm rot="-2609340">
            <a:off x="3857625" y="3757613"/>
            <a:ext cx="1276350" cy="288925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Rectangle 14"/>
          <p:cNvSpPr>
            <a:spLocks noChangeArrowheads="1"/>
          </p:cNvSpPr>
          <p:nvPr/>
        </p:nvSpPr>
        <p:spPr bwMode="auto">
          <a:xfrm>
            <a:off x="4859338" y="3284538"/>
            <a:ext cx="935037" cy="1439862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Rectangle 15"/>
          <p:cNvSpPr>
            <a:spLocks noChangeArrowheads="1"/>
          </p:cNvSpPr>
          <p:nvPr/>
        </p:nvSpPr>
        <p:spPr bwMode="auto">
          <a:xfrm rot="5400000">
            <a:off x="5399088" y="3681413"/>
            <a:ext cx="1081087" cy="287337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1" name="Rectangle 16"/>
          <p:cNvSpPr>
            <a:spLocks noChangeArrowheads="1"/>
          </p:cNvSpPr>
          <p:nvPr/>
        </p:nvSpPr>
        <p:spPr bwMode="auto">
          <a:xfrm>
            <a:off x="5076825" y="4724400"/>
            <a:ext cx="288925" cy="1152525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Rectangle 17"/>
          <p:cNvSpPr>
            <a:spLocks noChangeArrowheads="1"/>
          </p:cNvSpPr>
          <p:nvPr/>
        </p:nvSpPr>
        <p:spPr bwMode="auto">
          <a:xfrm>
            <a:off x="5364163" y="4724400"/>
            <a:ext cx="288925" cy="1152525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23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0"/>
            <a:ext cx="2357437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87450" y="1628775"/>
            <a:ext cx="1284288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0" b="1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13315" name="Oval 6"/>
          <p:cNvSpPr>
            <a:spLocks noChangeArrowheads="1"/>
          </p:cNvSpPr>
          <p:nvPr/>
        </p:nvSpPr>
        <p:spPr bwMode="auto">
          <a:xfrm>
            <a:off x="4356100" y="2349500"/>
            <a:ext cx="720725" cy="719138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 rot="-5400000">
            <a:off x="3634581" y="3501232"/>
            <a:ext cx="1081087" cy="215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4427538" y="4508500"/>
            <a:ext cx="288925" cy="11525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AutoShape 10"/>
          <p:cNvSpPr>
            <a:spLocks noChangeArrowheads="1"/>
          </p:cNvSpPr>
          <p:nvPr/>
        </p:nvSpPr>
        <p:spPr bwMode="auto">
          <a:xfrm rot="10800000">
            <a:off x="5076825" y="3068638"/>
            <a:ext cx="576263" cy="1225550"/>
          </a:xfrm>
          <a:prstGeom prst="moon">
            <a:avLst>
              <a:gd name="adj" fmla="val 50000"/>
            </a:avLst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AutoShape 11"/>
          <p:cNvSpPr>
            <a:spLocks noChangeArrowheads="1"/>
          </p:cNvSpPr>
          <p:nvPr/>
        </p:nvSpPr>
        <p:spPr bwMode="auto">
          <a:xfrm rot="10800000">
            <a:off x="4932363" y="4437063"/>
            <a:ext cx="576262" cy="1225550"/>
          </a:xfrm>
          <a:prstGeom prst="moon">
            <a:avLst>
              <a:gd name="adj" fmla="val 50000"/>
            </a:avLst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284663" y="3068638"/>
            <a:ext cx="935037" cy="14398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Rectangle 13"/>
          <p:cNvSpPr>
            <a:spLocks noChangeArrowheads="1"/>
          </p:cNvSpPr>
          <p:nvPr/>
        </p:nvSpPr>
        <p:spPr bwMode="auto">
          <a:xfrm rot="5400000">
            <a:off x="5075238" y="5373688"/>
            <a:ext cx="146050" cy="431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2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0"/>
            <a:ext cx="2357437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ChangeArrowheads="1"/>
          </p:cNvSpPr>
          <p:nvPr/>
        </p:nvSpPr>
        <p:spPr bwMode="auto">
          <a:xfrm>
            <a:off x="4427538" y="3068638"/>
            <a:ext cx="792162" cy="14398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16013" y="1700213"/>
            <a:ext cx="1200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0" b="1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</a:t>
            </a:r>
          </a:p>
        </p:txBody>
      </p:sp>
      <p:sp>
        <p:nvSpPr>
          <p:cNvPr id="14340" name="Oval 6"/>
          <p:cNvSpPr>
            <a:spLocks noChangeArrowheads="1"/>
          </p:cNvSpPr>
          <p:nvPr/>
        </p:nvSpPr>
        <p:spPr bwMode="auto">
          <a:xfrm>
            <a:off x="4356100" y="2349500"/>
            <a:ext cx="720725" cy="719138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 rot="-5400000">
            <a:off x="4572794" y="3356769"/>
            <a:ext cx="503238" cy="215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5148263" y="3068638"/>
            <a:ext cx="792162" cy="215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4716463" y="3716338"/>
            <a:ext cx="863600" cy="215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Rectangle 11"/>
          <p:cNvSpPr>
            <a:spLocks noChangeArrowheads="1"/>
          </p:cNvSpPr>
          <p:nvPr/>
        </p:nvSpPr>
        <p:spPr bwMode="auto">
          <a:xfrm>
            <a:off x="4643438" y="4508500"/>
            <a:ext cx="288925" cy="11525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Rectangle 12"/>
          <p:cNvSpPr>
            <a:spLocks noChangeArrowheads="1"/>
          </p:cNvSpPr>
          <p:nvPr/>
        </p:nvSpPr>
        <p:spPr bwMode="auto">
          <a:xfrm rot="5400000">
            <a:off x="5147469" y="4004469"/>
            <a:ext cx="288925" cy="12969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434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0"/>
            <a:ext cx="2357437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403350" y="1844675"/>
            <a:ext cx="11144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0" b="1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</a:t>
            </a:r>
          </a:p>
        </p:txBody>
      </p:sp>
      <p:sp>
        <p:nvSpPr>
          <p:cNvPr id="15363" name="Oval 6"/>
          <p:cNvSpPr>
            <a:spLocks noChangeArrowheads="1"/>
          </p:cNvSpPr>
          <p:nvPr/>
        </p:nvSpPr>
        <p:spPr bwMode="auto">
          <a:xfrm>
            <a:off x="4356100" y="2349500"/>
            <a:ext cx="720725" cy="719138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4284663" y="3068638"/>
            <a:ext cx="935037" cy="14398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3203575" y="3068638"/>
            <a:ext cx="1081088" cy="215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5219700" y="3068638"/>
            <a:ext cx="1081088" cy="215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Rectangle 10"/>
          <p:cNvSpPr>
            <a:spLocks noChangeArrowheads="1"/>
          </p:cNvSpPr>
          <p:nvPr/>
        </p:nvSpPr>
        <p:spPr bwMode="auto">
          <a:xfrm>
            <a:off x="4427538" y="4508500"/>
            <a:ext cx="288925" cy="11525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Rectangle 11"/>
          <p:cNvSpPr>
            <a:spLocks noChangeArrowheads="1"/>
          </p:cNvSpPr>
          <p:nvPr/>
        </p:nvSpPr>
        <p:spPr bwMode="auto">
          <a:xfrm>
            <a:off x="4716463" y="4508500"/>
            <a:ext cx="288925" cy="11525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536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0"/>
            <a:ext cx="2357437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Четвертый лишний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Дедушка, учитель, папа, мама</a:t>
            </a:r>
            <a:r>
              <a:rPr lang="ru-RU" sz="3600" b="1" dirty="0" smtClean="0"/>
              <a:t>.</a:t>
            </a:r>
          </a:p>
          <a:p>
            <a:pPr>
              <a:buNone/>
            </a:pPr>
            <a:endParaRPr lang="ru-RU" sz="3600" b="1" dirty="0" smtClean="0"/>
          </a:p>
          <a:p>
            <a:r>
              <a:rPr lang="ru-RU" sz="3600" b="1" dirty="0" smtClean="0"/>
              <a:t>Минута, секунда, час, вечер</a:t>
            </a:r>
            <a:r>
              <a:rPr lang="ru-RU" sz="3600" b="1" dirty="0" smtClean="0"/>
              <a:t>.</a:t>
            </a:r>
          </a:p>
          <a:p>
            <a:pPr>
              <a:buNone/>
            </a:pPr>
            <a:endParaRPr lang="ru-RU" sz="3600" b="1" dirty="0" smtClean="0"/>
          </a:p>
          <a:p>
            <a:r>
              <a:rPr lang="ru-RU" sz="3600" b="1" dirty="0" smtClean="0"/>
              <a:t>Василий, Федор, Иванов, Семен</a:t>
            </a:r>
            <a:r>
              <a:rPr lang="ru-RU" sz="3600" b="1" dirty="0" smtClean="0"/>
              <a:t>.</a:t>
            </a:r>
          </a:p>
          <a:p>
            <a:pPr>
              <a:buNone/>
            </a:pPr>
            <a:endParaRPr lang="ru-RU" sz="3600" b="1" dirty="0" smtClean="0"/>
          </a:p>
          <a:p>
            <a:r>
              <a:rPr lang="ru-RU" sz="3600" b="1" dirty="0" smtClean="0"/>
              <a:t>Добрый, ласковый, веселый, злой</a:t>
            </a:r>
            <a:endParaRPr lang="ru-RU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/>
              <a:t>смех </a:t>
            </a:r>
            <a:r>
              <a:rPr lang="ru-RU" sz="3600" b="1" dirty="0" smtClean="0"/>
              <a:t>					мель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волк </a:t>
            </a:r>
            <a:r>
              <a:rPr lang="ru-RU" sz="3600" b="1" dirty="0" smtClean="0"/>
              <a:t>                            	набор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столб </a:t>
            </a:r>
            <a:r>
              <a:rPr lang="ru-RU" sz="3600" b="1" dirty="0" smtClean="0"/>
              <a:t>					укол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коса </a:t>
            </a:r>
            <a:r>
              <a:rPr lang="ru-RU" sz="3600" b="1" dirty="0" smtClean="0"/>
              <a:t>					дорога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полк 	</a:t>
            </a:r>
            <a:r>
              <a:rPr lang="ru-RU" sz="3600" b="1" dirty="0" smtClean="0"/>
              <a:t>	                   олень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зубр </a:t>
            </a:r>
            <a:r>
              <a:rPr lang="ru-RU" sz="3600" b="1" dirty="0" smtClean="0"/>
              <a:t>					пирожок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удочка </a:t>
            </a:r>
            <a:r>
              <a:rPr lang="ru-RU" sz="3600" b="1" dirty="0" smtClean="0"/>
              <a:t>					китель</a:t>
            </a:r>
            <a:endParaRPr lang="ru-RU" sz="3600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Найди слово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67</Words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Четвертый лишний</vt:lpstr>
      <vt:lpstr>Найди слово</vt:lpstr>
      <vt:lpstr>Проверим?</vt:lpstr>
      <vt:lpstr>Один и много</vt:lpstr>
      <vt:lpstr>Художник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FoM</cp:lastModifiedBy>
  <cp:revision>3</cp:revision>
  <dcterms:modified xsi:type="dcterms:W3CDTF">2003-06-01T23:32:03Z</dcterms:modified>
</cp:coreProperties>
</file>