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58" r:id="rId12"/>
    <p:sldId id="259" r:id="rId13"/>
    <p:sldId id="260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5/13/2003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5/13/2003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5/13/2003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5/13/2003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5/13/2003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5/13/2003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5/13/2003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5/13/2003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5/13/2003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5/13/2003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5/13/2003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5/13/2003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219200"/>
            <a:ext cx="3429000" cy="4648200"/>
          </a:xfrm>
        </p:spPr>
        <p:txBody>
          <a:bodyPr>
            <a:normAutofit/>
          </a:bodyPr>
          <a:lstStyle/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Подари </a:t>
            </a:r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улыбку </a:t>
            </a:r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миру!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66800"/>
            <a:ext cx="4745431" cy="522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воробей</a:t>
            </a:r>
            <a:endParaRPr lang="ru-RU" sz="5400" b="1" dirty="0"/>
          </a:p>
        </p:txBody>
      </p:sp>
      <p:pic>
        <p:nvPicPr>
          <p:cNvPr id="4" name="Picture 3" descr="vorob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295400"/>
            <a:ext cx="7943850" cy="5295900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066800"/>
            <a:ext cx="914399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ru-RU" b="1" dirty="0" smtClean="0"/>
              <a:t>ДОБРЫЙ</a:t>
            </a:r>
            <a:endParaRPr lang="ru-RU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62150"/>
            <a:ext cx="6019800" cy="537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914400"/>
          </a:xfrm>
        </p:spPr>
        <p:txBody>
          <a:bodyPr/>
          <a:lstStyle/>
          <a:p>
            <a:r>
              <a:rPr lang="ru-RU" b="1" dirty="0" smtClean="0"/>
              <a:t>ЗЛОЙ</a:t>
            </a:r>
            <a:endParaRPr lang="ru-RU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09600"/>
            <a:ext cx="5857875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4800" y="2209800"/>
            <a:ext cx="8610600" cy="4419600"/>
          </a:xfrm>
        </p:spPr>
        <p:txBody>
          <a:bodyPr>
            <a:normAutofit/>
          </a:bodyPr>
          <a:lstStyle/>
          <a:p>
            <a:pPr algn="l"/>
            <a:r>
              <a:rPr lang="ru-RU" sz="8000" dirty="0" smtClean="0">
                <a:solidFill>
                  <a:srgbClr val="FF0000"/>
                </a:solidFill>
              </a:rPr>
              <a:t>Чаще  улыбайся, </a:t>
            </a:r>
            <a:br>
              <a:rPr lang="ru-RU" sz="8000" dirty="0" smtClean="0">
                <a:solidFill>
                  <a:srgbClr val="FF0000"/>
                </a:solidFill>
              </a:rPr>
            </a:br>
            <a:r>
              <a:rPr lang="ru-RU" sz="8000" dirty="0" smtClean="0">
                <a:solidFill>
                  <a:srgbClr val="FF0000"/>
                </a:solidFill>
              </a:rPr>
              <a:t>а сейчас – </a:t>
            </a:r>
            <a:br>
              <a:rPr lang="ru-RU" sz="8000" dirty="0" smtClean="0">
                <a:solidFill>
                  <a:srgbClr val="FF0000"/>
                </a:solidFill>
              </a:rPr>
            </a:br>
            <a:r>
              <a:rPr lang="ru-RU" sz="8000" dirty="0" smtClean="0">
                <a:solidFill>
                  <a:srgbClr val="FF0000"/>
                </a:solidFill>
              </a:rPr>
              <a:t>прощайся!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362200" cy="253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"/>
            <a:ext cx="24765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021701" flipH="1" flipV="1">
            <a:off x="6184632" y="4268039"/>
            <a:ext cx="2662854" cy="221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Числа от 1 до 20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        1…3…5…7…9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…</a:t>
            </a:r>
          </a:p>
          <a:p>
            <a:pPr algn="ctr">
              <a:buNone/>
            </a:pPr>
            <a:endParaRPr lang="ru-RU" sz="54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11…13…15…17…19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…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36954"/>
            <a:ext cx="6096000" cy="622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199"/>
            <a:ext cx="4572000" cy="506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ласточка</a:t>
            </a:r>
            <a:endParaRPr lang="ru-RU" sz="5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курица</a:t>
            </a:r>
            <a:endParaRPr lang="ru-RU" sz="54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739509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кукушка</a:t>
            </a:r>
            <a:endParaRPr lang="ru-RU" sz="54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733800" cy="495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сорока</a:t>
            </a:r>
            <a:endParaRPr lang="ru-RU" sz="54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71105"/>
            <a:ext cx="6858000" cy="528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ворона</a:t>
            </a:r>
            <a:endParaRPr lang="ru-RU" sz="54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5181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голубь</a:t>
            </a:r>
            <a:endParaRPr lang="ru-RU" sz="5400" b="1" dirty="0"/>
          </a:p>
        </p:txBody>
      </p:sp>
      <p:pic>
        <p:nvPicPr>
          <p:cNvPr id="6" name="Picture 3" descr="peageo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95400"/>
            <a:ext cx="6320422" cy="534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</TotalTime>
  <Words>26</Words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Подари улыбку миру! </vt:lpstr>
      <vt:lpstr>Числа от 1 до 20</vt:lpstr>
      <vt:lpstr>Слайд 3</vt:lpstr>
      <vt:lpstr>ласточка</vt:lpstr>
      <vt:lpstr>курица</vt:lpstr>
      <vt:lpstr>кукушка</vt:lpstr>
      <vt:lpstr>сорока</vt:lpstr>
      <vt:lpstr>ворона</vt:lpstr>
      <vt:lpstr>голубь</vt:lpstr>
      <vt:lpstr>воробей</vt:lpstr>
      <vt:lpstr>Слайд 11</vt:lpstr>
      <vt:lpstr>ДОБРЫЙ</vt:lpstr>
      <vt:lpstr>ЗЛОЙ</vt:lpstr>
      <vt:lpstr>Чаще  улыбайся,  а сейчас –  прощайся!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«Подари улыбку миру» </dc:title>
  <cp:lastModifiedBy>FoM</cp:lastModifiedBy>
  <cp:revision>11</cp:revision>
  <dcterms:modified xsi:type="dcterms:W3CDTF">2003-05-12T22:18:34Z</dcterms:modified>
</cp:coreProperties>
</file>