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dirty="0" smtClean="0"/>
              <a:t>Второстепенные члены предложения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39248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СОШ №1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 Дзержинский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Гудкова Татьяна Анатольевна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2014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hotoholic24.com/wp-content/uploads/2012/01/5496013ce3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168352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mtdesign.ru/wp-content/uploads/2011/03/%D0%92%D0%BE%D0%BB%D0%BD%D1%8B-%D0%B3%D1%83%D0%B0%D1%88%D1%8C%D1%8E.jpg"/>
          <p:cNvPicPr>
            <a:picLocks noChangeAspect="1" noChangeArrowheads="1"/>
          </p:cNvPicPr>
          <p:nvPr/>
        </p:nvPicPr>
        <p:blipFill>
          <a:blip r:embed="rId2" cstate="print"/>
          <a:srcRect t="10598" b="1698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photoholic24.com/wp-content/uploads/2012/01/5496013ce3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9320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Какой, какая, какое, какие</a:t>
            </a:r>
          </a:p>
          <a:p>
            <a:r>
              <a:rPr lang="ru-RU" sz="2800" b="1" dirty="0" smtClean="0"/>
              <a:t>Плавно качаются </a:t>
            </a:r>
            <a:r>
              <a:rPr lang="ru-RU" sz="2800" b="1" i="1" dirty="0" smtClean="0"/>
              <a:t>волны</a:t>
            </a:r>
            <a:r>
              <a:rPr lang="ru-RU" sz="2800" b="1" dirty="0" smtClean="0"/>
              <a:t> морские.</a:t>
            </a:r>
          </a:p>
          <a:p>
            <a:r>
              <a:rPr lang="ru-RU" sz="2800" b="1" dirty="0" smtClean="0"/>
              <a:t>На море сегодня волнение </a:t>
            </a:r>
          </a:p>
          <a:p>
            <a:r>
              <a:rPr lang="ru-RU" sz="2800" b="1" dirty="0" smtClean="0"/>
              <a:t>Качается </a:t>
            </a:r>
            <a:r>
              <a:rPr lang="ru-RU" sz="2800" b="1" i="1" dirty="0" smtClean="0"/>
              <a:t>определение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lh4.googleusercontent.com/-MTQoiPwwKbU/TfX0l9-PxwI/AAAAAAAAYYc/z8dEGiIBoGY/s720/IMG_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372" name="AutoShape 12" descr="data:image/jpeg;base64,/9j/4AAQSkZJRgABAQAAAQABAAD/2wCEAAkGBxQTEhQUEhQVFRUWFRcXFRUVFxQaFRUYFxQXFhUXGBgYHCggGBolHBcVITEhJiksLi4uFx8zODMsNygtLisBCgoKDg0OGxAQGiwmHyQtLDYsLywsLCwsLCwsLCwsLCwsLCwsLCwsNCwsLCwsLCwsLCwsLCwsLCwsLCwsLCwsLP/AABEIAMUA9AMBIgACEQEDEQH/xAAcAAABBQEBAQAAAAAAAAAAAAAAAQMEBQYCBwj/xABEEAABAwIDBAcGAwcBBwUAAAABAAIDBBEFITESQVFhBhMicYGRoQcyscHR8BRCUiMzYnKCkuEVRFNjc6Ky4hYkQ5PC/8QAGwEAAgMBAQEAAAAAAAAAAAAAAAMCBAUBBgf/xAAtEQACAgEDBAEDAwQDAAAAAAAAAQIDEQQSIQUTMUEiUWFxMpGhFCOB0RVSsf/aAAwDAQACEQMRAD8A9xQhCABCEIAEIQgAQhCABIUq5cEAIUNKxtXUudM4SXttENbuABsDbRWmFgtn2Re2wS4X7rfFZkOoKV3bUfeCzLTuMdzZoEJEErSKxzLKGi7iABvKagrGPya4FUOL1Rkl6tuYafMpqBjtsMaBthwJcPyi4vf171lS6i+9sjHjOC2tN8Mt8msQhIStYqCoXO0lugBUIQgAQhCABCEIAEIQgAQhCABCEIAEIQgAQhCABCEIAEJCo9VWNj982voN57goykorLBLPCJKRyj0lW2QEtvkbEEWI8E+iMlJZQNY4ZjOkMJZUB25wuPS6tsLN6i/GH12mp3pLRbce0BdzO0OY3j74KN0fdd9/+GR/1BYyq7Ws48Mvue/T/dcGhCYrJ9hjncAT5BPKux/9yQN5HxWrfPbXKX2KUFmSRnqYuA7Ocknu+Orvh5rTYZQCJltXHNzt7jxUPA6PLrDws3k3j4q5VDp2m2w7kvLLGqtzLajpcyOtqkc6wJJyCzOJYmJDmSIxoN7+Z5K5qdTGmOX5E1VOx4RYzYoXX6oXA1e7JvhxTVJihu3bcCHHZyFiDoO8ZqlbJLNlGwlo36MH1Vrh2BOBDpXA2IIaBlcZjNZdd2pumnFPb/BanXXCPyfJoAV0kASrcRRBCELoAhCEACEIQAIQhAAhCEACEIQAIQoeI4iyEXeTmbNaM3OPIb0HG8Ey6FUR442422PYD+Z2zYd9jkrVrrrrTXkE8ilZTpK17Jes1aQAOWpP3vutWU1PC14IcAQdQVV1VHercMjqbNk9xm8JrAHteD2XjZffc4G7T6uHitQCspVYC+Ikxdpp1b+YfVWuC4lt9h9w8DfcEgb81U0c51PtWLH0HXxjL5wZakKkhpupnFvcdcA7gdbH181Y1teyMdo5nQDUqjq8Te/TsjgNfNGu1NFbTk/kvBGiucs48M0ckzWjtOAHMgKtxWriewtDxe4571REbzqlAWfb1hzTio8P6liGjS5bNHT4jCAGh4FhbO4HDU5KayUOF2kEcQbhZVsS7bR725HiMirNPUbMcx/YhPSx/wCxZY5UGwjbmXbhqR9OaZocBB7U3ad+ke4PqmIKh8btpw28rXPvAcirmhr2SDsnMatOo8E6l1X2bp+fSfoXNTrjiPj6kljABYCw4BdJNpUuJYtYlrDYXzdvPJo+avW3QqjmQiEHN4Rby1LG+84DvITjXA6LGGqB90XPE5uKvejhcYyXAi7jsg8FV02ud1jjt4HW6ftxy2XCEgSrRKwIQhAAhCEACEIQAIQhAAhCQoARxWXoX9fUPkOYDi1vJrcsu/VagrGdH37FgeAKZUs5FWPwawsBFiFDwdxa58R0bYs/lOo8D/3BS4nXUCnk/wDcn+R1/MIxwzucNFwiyAlSxhwQqjF8QDDstAMnEj3eZ+ik4vXiJl9XHJg4n6Desuwbybk5k7yVj9T13Yjsj+p/wW9Lp973PwOWJJJNydSdShKAqHFsUkNQ2kprCVzeslkI2hDFcC4Ghed18s15yuuV0sZ/LNKTUUXyUKPS0+wLbT3nK7pDdxy1OgHcAE+lvh8ckkOscpsEyrmqFiOKmnu+SMmEe9JH2jGN7ns12RlctvbeFpaOyblheRNqWOTVgNcM1W1dIWkOYSCNCNfvknKOoDmtcxwc1wBa5pu1wIuCDoRZSJDcLUsSsjysMqr4v7HMFcZ29XcMf+Y8W8W9/opVNgkTcyNo8XZ+Q0VDUNIO0w2cDcHgefLktJhtaJWBwyOjh+kjUKejujdJxsXyQu6DrWY+GSGwtGgA7gF2AglR5K2Nur2DxH1Wm3GBV5ZJCVNQzNcLtcD3G6dUk01lHAQhC6AIQhAAhCEACEIQAISJUAIQsli9N1T9oaXPdmbj5ha5VmPxbULu5TrliRCxZRUxV5tkclxgk+1Vkf8ADd8Wj6rOMqDayt+idxUkn80ZA8CDkrM44iyvCT3I24RdIFExWq6uKR+9rTbv3epCozltWS4ll4MvidX1sziPdZ2B/wDojvPwCRih0jLABS2leF1Vzttc2egjWoRUV6O031Tdou2RtEWLrC5GWV+GQ8k4EOIGZ0GZS4t+iLwF0q8/6P1TKtz611QWPY4GNlzbYvbY2b2zGuV7nkFv1c1mien25flCqrlZnB0E4wA5EAg3B4HcQfhbmVmunGLfh6bJxa6WRsTXA2Ldq5c4HdZoOfNddD6WGGzIZdsSxte5lz2HA9qwOlw4X/lCt6TSydXeyLttW/YaDorggpIjC15fGHudGHD92xxuI73NwCTY5ZFXzoclFpnKwaclr1fNZZVn8SmrI7KPhc5jmtuk7JvpfVp+I8QrWvjyWfrWmxtkdQeBGYPoPJZWpzp9QpotQ/u1uJf1OHSu1kaeVjbw/wAqvmop2flDhxZa/kVf0FR1kbHj8zQe7iFKstieirtWcvLKEb5QeDOYC5xkJ2dlobmSCLknLy+a0QCNlKn6ensw2ZyLsnvluxgVCEKwQBCEIAEIQgAQhCAEuodViUcZs9wB3NFy7yGa7xOoMcT3gXLWkgc93qsRhrrvO0SXE5uOZPEffFMrr3i5z2mtONstfZkt/IVmOkPSbb7DGua2xuXCxP0CvqZl9Spf+nMOrQfAKaUIMi90lg8/wt7T71gtJBAcnR5ObmFcPwaI/lHgPomZsL2BeMkeo7rFTdsZcEFXKJZUVSJG7Qy3EcDvCqemEtoQP1PaPK7vkquiqnMqtkZFwPZzs4jd5X7slP6XvvFERvkB/wClyzuoJwpl+C5pGp2R/JSxJ8KO1OtK8Gz0ckPNKar4y6ORrdXRvA7ywgeq7BXV1KEtsk/oJkj5s6NslknigjJHWSNaQL6XG0fAAr6Vcbqnw/o1SwzvniiDZH3u65Nr+9sjRt99lbrT6lrY6mUdq4RV09DrTyee+2ph/BwuGjZ8/GNwB+Xiq/2JQyPfPM8nYY0Rt4FzjtOtxIAF/wCYL0jE6COeN0UzA9jh2mnlpYjMHmEuEYdFTxtihYGMbo0cTqSTmTzKbRrox0vZxyE6G7d5cQPVjFKqeNykxzKzp78IjZXkl1brhUlSFPllUCXNVOo2bxmnjguuiriYADuc4DuDjYK5VF0T/dv/AOY74BXq9Fo3miL+xmXLFjX3OJXgAkmwAuVGirC4XDDbdoLprHZdmJx42Hmc0tHINkdytqPGRDfOCXDMHfMbweadVTJPs1DB+sEHwFwfvirULjWDqeRUJEKJ0VCRKugCEIQA1URBzS06ELAV1JJDITbK631RMGNLnaNFz3D5rC1ddUzSlzCGgaMyIt/FfUp9DefsIuxgmUeLNOp2TzVxBXZa3WZcx5/eU9+cZ+RKVkbdzJm8tg/JOlGL8i1KSNaa/mo8+INAuXD5qhYy+QEp72EfFSosPkOjLH9T87eAUNkckt8minkqr1sZ0sc/FXmMnapsvyTehv8AVZqsoDC/ae67toWvvG/NazDYzNRv4uL7d4OXwASdfXvoa+xPST22JlGU40rpse1GHDxTIK+dzg15PWRkpLgfBVfVY3EyVsPafM4bQjYLuDf1Ozs0cypoKyvTHBovw9RUEHrm3kbK1xD2mwa0A/pAaMvsu0sK5zxZ/j8ibXJLKNeHff8AldBy8Dw72i10X/yCQcJGg+uR3rR0/tefbtwNJy0ur9nRb4vjDK0dZWz1pNT1LWEbRttGwJ93a3AnQEnReIYv7TqyW4jcIW/wBu1/cRdWHQSidiYqG1NRPdgaRsvOydravtDfYtCl/wATKuHctlhEf6pSe2KPaGlObSr8Njc2KNrzdzWNDjxIbmpe0qCs2tpMsYydveuCOySkuu8RdsQnj92U64u3Mvocb2vBbdFG/sL/AKnuPeLkD4K6ULC6bq4mM/S0A9+/1upTnL19ENlcY/QxrJbptlH0tk7EbQfekGW8gAn4280lJPsjM6KvxCo6+YFv7uMWaf1EntEcsh5LipebH6LQhH44ZTlL5ZRIo5TLVsI0YCfQhaq6z3RGmtGZDmX/AFz9U7iOMHaMcNiRk5+oad4HE6eaVNbpYQyL2rLLOrrWs1NzuaPePgmRNK7RrWj+K5PpZV1JGGZnNx1JzPmnp8Wa0XKO2zu9ex6epkisXbLmj3rAhw9VZRvBAI0IuO4rIVOJSTHYjac+HzWow6n6uNjCb7LQFycdqCEskpCRCWMIWKx3jcO4nmAc1h4pOrlIdxXojhcZrK9KqGJrWvcdi7tkOz1IvmB3FPplj4iLl7JFLUCw3hT2VDeCxlK8t9yVjhwuB6FTxWSD9B/qb9U6VeRcZmpbUN5Lies3NWZ/HPP6fAl3wBT8NPNJpfZ337I+pS3Wl5J9xvwU/SyoF2jW1yT5XW8wijEUMbLWs0XH8Rzd6rHz9Hw+oja51wfeH8LRewtpfTxvuW9ao3yTSSO0p5bZnPwoZK+M+6/ts8+0PA/EKnroSxxWuxGj6xosbPabsPA/QqqqYeubpZ7cnN3grzOv0WU9v+P9GzpdRh8lC16r+k0O3R1DeMTtOQupkrC02KWwcC06EEHXeCN3esGpuE1L6M07EpQ4PmRORwOJyBKfioHGXqgO0Hlludy0/BbP/S208Li73g088yOa9xO1RwvqY+l0crsv0jG4dh7pn7DRn8O9eqeyXCnQyVYcQbCEXGhv1jjb081nOi1FsRF5Hafv323L0DoFH+ymf/vJneTA2MeocszqV/8AYkvwaMNDGqqM3+p/+GruglNkpNteTwN2j8B7QUimHXVDQM2Rdp3f+X1F/BVUkxuA0EuOQA3krX4Lh/UxgGxcTd54n6DRbfSaJWPlfFFPWTUF9ybLIGgucbAZkqmdI+pNhtMi4aOf38By801jlVtPEY91ubv4juHh8+Sn0Eg2bBeuUcRyYbll4HI6BrRYBV9bCArKapACqZn7R9VOvPlkZ4xg6jppWxCONwDLnMe/Y52B3d6jtaxgs2wA3K2p5BYKixymJPYy2sjy4lSj5ZGXgiTYi57tiIFzuAufPgrKi6NOJDp3f0jM+eil0VRFENmGJ3eQG7XMuOZOm5TG1MrhkGN77nL0UZzl6WDsYx9smU1IyMWY0NHL670/ZQmulI1Z/afquJcR6sgSiwJsHDNvjwSMPI/KSLBKkCFw6BWR6eU5cITYkDbv32bbvNg5a9MVVK2Ruy7T1B3Ec1KMsPJGcdywed4bLEMnMF+auIpKcflaptT0SY4ktdbwOS5j6Ii+b+zvyN+W9WXZB+yuq5L0KMXhZ7rAuX41I/sxsN7gZZa6ZnRWcPR6Fu4u7z9FYxwBos0ADkLegSnOPpDVCXsq8KwpzX9bKbvItYaNBzPeeauAkAslJSm8vLGJJeBCodXSXIezJ48iOBU26Qpc4KSwySeDL4lTh4PZ2ZBq35jiOaoonWOa3VdRCQa7JBuHC1wfHcsbikJY83Fjex5H6Feb6ppNj3o19Dfu+DPNsLwANxaoB0vtNH/MF/jteXNOdO6JwvGNXua31v8ABXPSNxgniq2js7PVy2B7IBux55DTxUDF8QFRJ1motkRZXqru5CMzU0VWc1+uclY0iJn8LGj0BPyK3XRSlMVHA13vdWHO/md2j45+ixVJS/iJWwDtDaDpraNjBFwTxdpZeiTSgBUOpT+Kh7byS1bUpqMfCQSzWUZ9USQ1oJcTYADMngPuy6oMOlqSersGA2L3aeA3/wCVtcHwKKDNou8jN7s3Hu4Du9VDSdMnbhy4RnX6uFXC5ZE6PYJ1XblzkI01DBwHPPMqdXyuLmxsOySC5x3hoyy5k/BWOyqmsm2agX3x69zj9V6iimNaUIrgw7rJTblIzFfMQ+99RvzJ+7J+mxO29czU4c6RhyLHZHcWvuQPAgp+jwlp94rS4xyUec8HTKsv0zUkdkZjM71Z08DGCwATczwlbvSQzZ7yRYDfepVXG0N2huzUQrmtlIY7kF1rIZwjj8W3iL967FYB+Zc4f0ZiLQ50j3kgdoEBp7hZS3dG4txd45/C3mouyPs6oSG/9XDRmR5qpxTETN2Rp95d6uv/AEzHxPkplJg0UZu1tzxOfkNB5KO+C5RLbJ+SXSNIY0O94NG132F0J0BCrjhUIQugCEIQAJCgqFi2IMp4nzSusxgLnbzbgBvJ0QCWXhCYpisVOzbmkbG3i469w1J7llZvafRNuB1r7XzbHYG3NxC806V4k6qkE0jgS7NrAbiJu5o56EnerroxhlK7KW3ffXxVKWoluxE3qukwjV3Lc/hGug9qNIfebM3+lpHmHKe/2iUAbtdf/SI5dry2V5p0hwyNhd1Ry9DwWXclvVzXDLK6NROKlFs9bf7WINqzYJSL69gXHG11bR4pTYgwmB37VrT+zNg+wtkQTYi9rG9rnXVeGRyWPwV5QVQFnMeY3jR7TZw8eGZUHd3E42LhkpdIrSzU2pG6mZslzJG8iDz+P+FQS9DKRzrhrm33Me9o8gbK7wjpRDUEQ4gGtl0ZOzshwzsCdx5e6eWQWid0PFxaZ1t92i9rcjr/AJVD+hug80S4Kllyrltvjh/w/wAGYw+ihpmbMLQ0anW5PEnUqzwrCX1Lg43bEPzb3W3N+qvaTonC03kLpOTsm5cQMim+kvS2noQGW25MrQssCG8TlZo5J+n6btl3L3krz1bn8KE8mip6ZrGhrBsgCwA3AJ4Lyio9oVWcwIIhwIc8+dxxRQ+1V7DaeNr28Yrhw/pJN/Naqur8JipdL1KW7aesKn6QwnZbINWE/wBpsD8An8GxiKpjEkLw5pHiORG4qaWgixzvqE+MvZnTi/DMVJOC5xGe0zz2D/5eiWmrtyfrujr2P2oz2bgjIkg8Mt3ko+I4W9naI2b7r5ZcCNNVeU4teSm4yRYsrr6lL1o4rP7Eg3Ep+Nsh3Gy7g5ll0HApJH9oA/JRKenecsyeDcz/AI7zZPT4VOLFrQb69obW7W9h5HzUHKKJJNklsbSci5n8pI+asIBINHh38wF+64/yqAzvZbbaR3gg+ql0uKDcfBQlDK4JqX1Lz8WR74tzGY/wpLXXVc2uaRnbxUfAarafM0G7Wlpby2tq47uyD4lJcGlkaprwXaEgQoExUIQgAQhCAEK8t9uGMhkMNK1xD5HiR4tl1bNq2f8APs5cl6kV4f7fqSQ1NNKGOMYhLS8A7Id1mQJGQvcd6hP9I/TNK1NmJhlU+Ctc33SszFKdzvIqdDVkA3F92ZcCOfBZkqmetq1kWuS5mr3O1J+/sqG56rzUO42XD6lw8uC52n7Jy1kSXJInI5lUvqCuGznipdl4EPWRTLwyX1z+/gvZPZJ0jdU074pXF0kBADja7mOF2njcWIP9OetvAxO7cVt/Yw8/6o3PLqZb8DYNIvxT9PFxkUOpWxuq8co9g6edIfwVK6UW6xxEcQOm269iRwABd4L5/lr3Oc6R7i57jcuOpJ5/YW19umNk1MFNmGxMMpzye59g02/hAcP6yvM2y3NvvRd1CcmR6Wowhu9stmvc7Mk+al0lMXGw9VzhRjD/ANrctsb27lKo6kMeSBlu7t3zVJo36+eDSQdD6oN62J2ycjePsHl7gGauOj3T6WneIa8lzNBMB2m52u/iOeoUel6aFsezdtrc7rH43XCU35kn74JysUEnFmfLSSvUldFfZryfRUUocAWm4IBBGhB0K7c268y9i+PGRktK8kmGz47/AO7dkW+Dv+7kvT1pQluW5Hlr6XVY4P0RvwMd79Wy/HZF0Gij/Q3+0KShTyxOENsjtoAF2lQuHRuWEOyIBHAgFVlRgUbtBblqPr6q3QuqTXg44p+TMS9GST71h/MfhZXGF4a2BpDRrm47yVPQpSnKXDOKCXgRCVCgSBCEIAEIQgBCFy6IHUXXaEAU9Z0Wopb9ZSwOJNyTEy9+N7XUB3s+w0/7HF4Aj4FadC5hElOS8Mysns6w0ggUsbTuc2+0OYuSmJPZhhpAH4e1ha4e+50zOeuXqtihG1fQ73J/VmOHswwy4P4e9r5F8ljfce1pyU2LoFhzdKOH+36laRCMI45yfszkvQTDnXvRwZ8GAAZ3yDbbPha6kYT0Uo6Z5kp6eON5Ftto7QFrWBPujIZDVXaEYQOTfs8X9svQupnqBVwM62Pqmse1n7xuySb7J94EHdw7r+Q079l9ngtLXWIIIIIOYIOdxnkvsQheXe032ZPrJvxNK5gk2Q18bxsiS2jg8DJ1ssxnlmFCcE0WNPqHBrJ5BBUA71NjmHFSKvoDiMVw6kkIGpZsub4EHNQjgNSP9mn/APqk+TVRnQegp16x5X7krrPv0+YTEs43kIZhtWLhsNSAdbRzgEXyv2dF1F0YrJTZlLOTbfG8eN3AeSiqB0+oLHr9y/8AZRibmYpE1uYla9jtbWA2r+bQvoZeJezb2e1kVbDVTsEMcW0dlxvI4lrmgBrTlqCSbdy9tWhVHbHB5nWWKy1yQIQhMKoIQhAAhCEACE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4" name="AutoShape 14" descr="data:image/jpeg;base64,/9j/4AAQSkZJRgABAQAAAQABAAD/2wCEAAkGBxQTEhQUEhQVFRUWFRcXFRUVFxQaFRUYFxQXFhUXGBgYHCggGBolHBcVITEhJiksLi4uFx8zODMsNygtLisBCgoKDg0OGxAQGiwmHyQtLDYsLywsLCwsLCwsLCwsLCwsLCwsLCwsNCwsLCwsLCwsLCwsLCwsLCwsLCwsLCwsLP/AABEIAMUA9AMBIgACEQEDEQH/xAAcAAABBQEBAQAAAAAAAAAAAAAAAQMEBQYCBwj/xABEEAABAwIDBAcGAwcBBwUAAAABAAIDBBEFITESQVFhBhMicYGRoQcyscHR8BRCUiMzYnKCkuEVRFNjc6Ky4hYkQ5PC/8QAGwEAAgMBAQEAAAAAAAAAAAAAAAMCBAUBBgf/xAAtEQACAgEDBAEDAwQDAAAAAAAAAQIDEQQSIQUTMUEiUWFxMpGhFCOB0RVSsf/aAAwDAQACEQMRAD8A9xQhCABCEIAEIQgAQhCABIUq5cEAIUNKxtXUudM4SXttENbuABsDbRWmFgtn2Re2wS4X7rfFZkOoKV3bUfeCzLTuMdzZoEJEErSKxzLKGi7iABvKagrGPya4FUOL1Rkl6tuYafMpqBjtsMaBthwJcPyi4vf171lS6i+9sjHjOC2tN8Mt8msQhIStYqCoXO0lugBUIQgAQhCABCEIAEIQgAQhCABCEIAEIQgAQhCABCEIAEJCo9VWNj982voN57goykorLBLPCJKRyj0lW2QEtvkbEEWI8E+iMlJZQNY4ZjOkMJZUB25wuPS6tsLN6i/GH12mp3pLRbce0BdzO0OY3j74KN0fdd9/+GR/1BYyq7Ws48Mvue/T/dcGhCYrJ9hjncAT5BPKux/9yQN5HxWrfPbXKX2KUFmSRnqYuA7Ocknu+Orvh5rTYZQCJltXHNzt7jxUPA6PLrDws3k3j4q5VDp2m2w7kvLLGqtzLajpcyOtqkc6wJJyCzOJYmJDmSIxoN7+Z5K5qdTGmOX5E1VOx4RYzYoXX6oXA1e7JvhxTVJihu3bcCHHZyFiDoO8ZqlbJLNlGwlo36MH1Vrh2BOBDpXA2IIaBlcZjNZdd2pumnFPb/BanXXCPyfJoAV0kASrcRRBCELoAhCEACEIQAIQhAAhCEACEIQAIQoeI4iyEXeTmbNaM3OPIb0HG8Ey6FUR442422PYD+Z2zYd9jkrVrrrrTXkE8ilZTpK17Jes1aQAOWpP3vutWU1PC14IcAQdQVV1VHercMjqbNk9xm8JrAHteD2XjZffc4G7T6uHitQCspVYC+Ikxdpp1b+YfVWuC4lt9h9w8DfcEgb81U0c51PtWLH0HXxjL5wZakKkhpupnFvcdcA7gdbH181Y1teyMdo5nQDUqjq8Te/TsjgNfNGu1NFbTk/kvBGiucs48M0ckzWjtOAHMgKtxWriewtDxe4571REbzqlAWfb1hzTio8P6liGjS5bNHT4jCAGh4FhbO4HDU5KayUOF2kEcQbhZVsS7bR725HiMirNPUbMcx/YhPSx/wCxZY5UGwjbmXbhqR9OaZocBB7U3ad+ke4PqmIKh8btpw28rXPvAcirmhr2SDsnMatOo8E6l1X2bp+fSfoXNTrjiPj6kljABYCw4BdJNpUuJYtYlrDYXzdvPJo+avW3QqjmQiEHN4Rby1LG+84DvITjXA6LGGqB90XPE5uKvejhcYyXAi7jsg8FV02ud1jjt4HW6ftxy2XCEgSrRKwIQhAAhCEACEIQAIQhAAhCQoARxWXoX9fUPkOYDi1vJrcsu/VagrGdH37FgeAKZUs5FWPwawsBFiFDwdxa58R0bYs/lOo8D/3BS4nXUCnk/wDcn+R1/MIxwzucNFwiyAlSxhwQqjF8QDDstAMnEj3eZ+ik4vXiJl9XHJg4n6Desuwbybk5k7yVj9T13Yjsj+p/wW9Lp973PwOWJJJNydSdShKAqHFsUkNQ2kprCVzeslkI2hDFcC4Ghed18s15yuuV0sZ/LNKTUUXyUKPS0+wLbT3nK7pDdxy1OgHcAE+lvh8ckkOscpsEyrmqFiOKmnu+SMmEe9JH2jGN7ns12RlctvbeFpaOyblheRNqWOTVgNcM1W1dIWkOYSCNCNfvknKOoDmtcxwc1wBa5pu1wIuCDoRZSJDcLUsSsjysMqr4v7HMFcZ29XcMf+Y8W8W9/opVNgkTcyNo8XZ+Q0VDUNIO0w2cDcHgefLktJhtaJWBwyOjh+kjUKejujdJxsXyQu6DrWY+GSGwtGgA7gF2AglR5K2Nur2DxH1Wm3GBV5ZJCVNQzNcLtcD3G6dUk01lHAQhC6AIQhAAhCEACEIQAISJUAIQsli9N1T9oaXPdmbj5ha5VmPxbULu5TrliRCxZRUxV5tkclxgk+1Vkf8ADd8Wj6rOMqDayt+idxUkn80ZA8CDkrM44iyvCT3I24RdIFExWq6uKR+9rTbv3epCozltWS4ll4MvidX1sziPdZ2B/wDojvPwCRih0jLABS2leF1Vzttc2egjWoRUV6O031Tdou2RtEWLrC5GWV+GQ8k4EOIGZ0GZS4t+iLwF0q8/6P1TKtz611QWPY4GNlzbYvbY2b2zGuV7nkFv1c1mien25flCqrlZnB0E4wA5EAg3B4HcQfhbmVmunGLfh6bJxa6WRsTXA2Ldq5c4HdZoOfNddD6WGGzIZdsSxte5lz2HA9qwOlw4X/lCt6TSydXeyLttW/YaDorggpIjC15fGHudGHD92xxuI73NwCTY5ZFXzoclFpnKwaclr1fNZZVn8SmrI7KPhc5jmtuk7JvpfVp+I8QrWvjyWfrWmxtkdQeBGYPoPJZWpzp9QpotQ/u1uJf1OHSu1kaeVjbw/wAqvmop2flDhxZa/kVf0FR1kbHj8zQe7iFKstieirtWcvLKEb5QeDOYC5xkJ2dlobmSCLknLy+a0QCNlKn6ensw2ZyLsnvluxgVCEKwQBCEIAEIQgAQhCAEuodViUcZs9wB3NFy7yGa7xOoMcT3gXLWkgc93qsRhrrvO0SXE5uOZPEffFMrr3i5z2mtONstfZkt/IVmOkPSbb7DGua2xuXCxP0CvqZl9Spf+nMOrQfAKaUIMi90lg8/wt7T71gtJBAcnR5ObmFcPwaI/lHgPomZsL2BeMkeo7rFTdsZcEFXKJZUVSJG7Qy3EcDvCqemEtoQP1PaPK7vkquiqnMqtkZFwPZzs4jd5X7slP6XvvFERvkB/wClyzuoJwpl+C5pGp2R/JSxJ8KO1OtK8Gz0ckPNKar4y6ORrdXRvA7ywgeq7BXV1KEtsk/oJkj5s6NslknigjJHWSNaQL6XG0fAAr6Vcbqnw/o1SwzvniiDZH3u65Nr+9sjRt99lbrT6lrY6mUdq4RV09DrTyee+2ph/BwuGjZ8/GNwB+Xiq/2JQyPfPM8nYY0Rt4FzjtOtxIAF/wCYL0jE6COeN0UzA9jh2mnlpYjMHmEuEYdFTxtihYGMbo0cTqSTmTzKbRrox0vZxyE6G7d5cQPVjFKqeNykxzKzp78IjZXkl1brhUlSFPllUCXNVOo2bxmnjguuiriYADuc4DuDjYK5VF0T/dv/AOY74BXq9Fo3miL+xmXLFjX3OJXgAkmwAuVGirC4XDDbdoLprHZdmJx42Hmc0tHINkdytqPGRDfOCXDMHfMbweadVTJPs1DB+sEHwFwfvirULjWDqeRUJEKJ0VCRKugCEIQA1URBzS06ELAV1JJDITbK631RMGNLnaNFz3D5rC1ddUzSlzCGgaMyIt/FfUp9DefsIuxgmUeLNOp2TzVxBXZa3WZcx5/eU9+cZ+RKVkbdzJm8tg/JOlGL8i1KSNaa/mo8+INAuXD5qhYy+QEp72EfFSosPkOjLH9T87eAUNkckt8minkqr1sZ0sc/FXmMnapsvyTehv8AVZqsoDC/ae67toWvvG/NazDYzNRv4uL7d4OXwASdfXvoa+xPST22JlGU40rpse1GHDxTIK+dzg15PWRkpLgfBVfVY3EyVsPafM4bQjYLuDf1Ozs0cypoKyvTHBovw9RUEHrm3kbK1xD2mwa0A/pAaMvsu0sK5zxZ/j8ibXJLKNeHff8AldBy8Dw72i10X/yCQcJGg+uR3rR0/tefbtwNJy0ur9nRb4vjDK0dZWz1pNT1LWEbRttGwJ93a3AnQEnReIYv7TqyW4jcIW/wBu1/cRdWHQSidiYqG1NRPdgaRsvOydravtDfYtCl/wATKuHctlhEf6pSe2KPaGlObSr8Njc2KNrzdzWNDjxIbmpe0qCs2tpMsYydveuCOySkuu8RdsQnj92U64u3Mvocb2vBbdFG/sL/AKnuPeLkD4K6ULC6bq4mM/S0A9+/1upTnL19ENlcY/QxrJbptlH0tk7EbQfekGW8gAn4280lJPsjM6KvxCo6+YFv7uMWaf1EntEcsh5LipebH6LQhH44ZTlL5ZRIo5TLVsI0YCfQhaq6z3RGmtGZDmX/AFz9U7iOMHaMcNiRk5+oad4HE6eaVNbpYQyL2rLLOrrWs1NzuaPePgmRNK7RrWj+K5PpZV1JGGZnNx1JzPmnp8Wa0XKO2zu9ex6epkisXbLmj3rAhw9VZRvBAI0IuO4rIVOJSTHYjac+HzWow6n6uNjCb7LQFycdqCEskpCRCWMIWKx3jcO4nmAc1h4pOrlIdxXojhcZrK9KqGJrWvcdi7tkOz1IvmB3FPplj4iLl7JFLUCw3hT2VDeCxlK8t9yVjhwuB6FTxWSD9B/qb9U6VeRcZmpbUN5Lies3NWZ/HPP6fAl3wBT8NPNJpfZ337I+pS3Wl5J9xvwU/SyoF2jW1yT5XW8wijEUMbLWs0XH8Rzd6rHz9Hw+oja51wfeH8LRewtpfTxvuW9ao3yTSSO0p5bZnPwoZK+M+6/ts8+0PA/EKnroSxxWuxGj6xosbPabsPA/QqqqYeubpZ7cnN3grzOv0WU9v+P9GzpdRh8lC16r+k0O3R1DeMTtOQupkrC02KWwcC06EEHXeCN3esGpuE1L6M07EpQ4PmRORwOJyBKfioHGXqgO0Hlludy0/BbP/S208Li73g088yOa9xO1RwvqY+l0crsv0jG4dh7pn7DRn8O9eqeyXCnQyVYcQbCEXGhv1jjb081nOi1FsRF5Hafv323L0DoFH+ymf/vJneTA2MeocszqV/8AYkvwaMNDGqqM3+p/+GruglNkpNteTwN2j8B7QUimHXVDQM2Rdp3f+X1F/BVUkxuA0EuOQA3krX4Lh/UxgGxcTd54n6DRbfSaJWPlfFFPWTUF9ybLIGgucbAZkqmdI+pNhtMi4aOf38By801jlVtPEY91ubv4juHh8+Sn0Eg2bBeuUcRyYbll4HI6BrRYBV9bCArKapACqZn7R9VOvPlkZ4xg6jppWxCONwDLnMe/Y52B3d6jtaxgs2wA3K2p5BYKixymJPYy2sjy4lSj5ZGXgiTYi57tiIFzuAufPgrKi6NOJDp3f0jM+eil0VRFENmGJ3eQG7XMuOZOm5TG1MrhkGN77nL0UZzl6WDsYx9smU1IyMWY0NHL670/ZQmulI1Z/afquJcR6sgSiwJsHDNvjwSMPI/KSLBKkCFw6BWR6eU5cITYkDbv32bbvNg5a9MVVK2Ruy7T1B3Ec1KMsPJGcdywed4bLEMnMF+auIpKcflaptT0SY4ktdbwOS5j6Ii+b+zvyN+W9WXZB+yuq5L0KMXhZ7rAuX41I/sxsN7gZZa6ZnRWcPR6Fu4u7z9FYxwBos0ADkLegSnOPpDVCXsq8KwpzX9bKbvItYaNBzPeeauAkAslJSm8vLGJJeBCodXSXIezJ48iOBU26Qpc4KSwySeDL4lTh4PZ2ZBq35jiOaoonWOa3VdRCQa7JBuHC1wfHcsbikJY83Fjex5H6Feb6ppNj3o19Dfu+DPNsLwANxaoB0vtNH/MF/jteXNOdO6JwvGNXua31v8ABXPSNxgniq2js7PVy2B7IBux55DTxUDF8QFRJ1motkRZXqru5CMzU0VWc1+uclY0iJn8LGj0BPyK3XRSlMVHA13vdWHO/md2j45+ixVJS/iJWwDtDaDpraNjBFwTxdpZeiTSgBUOpT+Kh7byS1bUpqMfCQSzWUZ9USQ1oJcTYADMngPuy6oMOlqSersGA2L3aeA3/wCVtcHwKKDNou8jN7s3Hu4Du9VDSdMnbhy4RnX6uFXC5ZE6PYJ1XblzkI01DBwHPPMqdXyuLmxsOySC5x3hoyy5k/BWOyqmsm2agX3x69zj9V6iimNaUIrgw7rJTblIzFfMQ+99RvzJ+7J+mxO29czU4c6RhyLHZHcWvuQPAgp+jwlp94rS4xyUec8HTKsv0zUkdkZjM71Z08DGCwATczwlbvSQzZ7yRYDfepVXG0N2huzUQrmtlIY7kF1rIZwjj8W3iL967FYB+Zc4f0ZiLQ50j3kgdoEBp7hZS3dG4txd45/C3mouyPs6oSG/9XDRmR5qpxTETN2Rp95d6uv/AEzHxPkplJg0UZu1tzxOfkNB5KO+C5RLbJ+SXSNIY0O94NG132F0J0BCrjhUIQugCEIQAJCgqFi2IMp4nzSusxgLnbzbgBvJ0QCWXhCYpisVOzbmkbG3i469w1J7llZvafRNuB1r7XzbHYG3NxC806V4k6qkE0jgS7NrAbiJu5o56EnerroxhlK7KW3ffXxVKWoluxE3qukwjV3Lc/hGug9qNIfebM3+lpHmHKe/2iUAbtdf/SI5dry2V5p0hwyNhd1Ry9DwWXclvVzXDLK6NROKlFs9bf7WINqzYJSL69gXHG11bR4pTYgwmB37VrT+zNg+wtkQTYi9rG9rnXVeGRyWPwV5QVQFnMeY3jR7TZw8eGZUHd3E42LhkpdIrSzU2pG6mZslzJG8iDz+P+FQS9DKRzrhrm33Me9o8gbK7wjpRDUEQ4gGtl0ZOzshwzsCdx5e6eWQWid0PFxaZ1t92i9rcjr/AJVD+hug80S4Kllyrltvjh/w/wAGYw+ihpmbMLQ0anW5PEnUqzwrCX1Lg43bEPzb3W3N+qvaTonC03kLpOTsm5cQMim+kvS2noQGW25MrQssCG8TlZo5J+n6btl3L3krz1bn8KE8mip6ZrGhrBsgCwA3AJ4Lyio9oVWcwIIhwIc8+dxxRQ+1V7DaeNr28Yrhw/pJN/Naqur8JipdL1KW7aesKn6QwnZbINWE/wBpsD8An8GxiKpjEkLw5pHiORG4qaWgixzvqE+MvZnTi/DMVJOC5xGe0zz2D/5eiWmrtyfrujr2P2oz2bgjIkg8Mt3ko+I4W9naI2b7r5ZcCNNVeU4teSm4yRYsrr6lL1o4rP7Eg3Ep+Nsh3Gy7g5ll0HApJH9oA/JRKenecsyeDcz/AI7zZPT4VOLFrQb69obW7W9h5HzUHKKJJNklsbSci5n8pI+asIBINHh38wF+64/yqAzvZbbaR3gg+ql0uKDcfBQlDK4JqX1Lz8WR74tzGY/wpLXXVc2uaRnbxUfAarafM0G7Wlpby2tq47uyD4lJcGlkaprwXaEgQoExUIQgAQhCAEK8t9uGMhkMNK1xD5HiR4tl1bNq2f8APs5cl6kV4f7fqSQ1NNKGOMYhLS8A7Id1mQJGQvcd6hP9I/TNK1NmJhlU+Ctc33SszFKdzvIqdDVkA3F92ZcCOfBZkqmetq1kWuS5mr3O1J+/sqG56rzUO42XD6lw8uC52n7Jy1kSXJInI5lUvqCuGznipdl4EPWRTLwyX1z+/gvZPZJ0jdU074pXF0kBADja7mOF2njcWIP9OetvAxO7cVt/Yw8/6o3PLqZb8DYNIvxT9PFxkUOpWxuq8co9g6edIfwVK6UW6xxEcQOm269iRwABd4L5/lr3Oc6R7i57jcuOpJ5/YW19umNk1MFNmGxMMpzye59g02/hAcP6yvM2y3NvvRd1CcmR6Wowhu9stmvc7Mk+al0lMXGw9VzhRjD/ANrctsb27lKo6kMeSBlu7t3zVJo36+eDSQdD6oN62J2ycjePsHl7gGauOj3T6WneIa8lzNBMB2m52u/iOeoUel6aFsezdtrc7rH43XCU35kn74JysUEnFmfLSSvUldFfZryfRUUocAWm4IBBGhB0K7c268y9i+PGRktK8kmGz47/AO7dkW+Dv+7kvT1pQluW5Hlr6XVY4P0RvwMd79Wy/HZF0Gij/Q3+0KShTyxOENsjtoAF2lQuHRuWEOyIBHAgFVlRgUbtBblqPr6q3QuqTXg44p+TMS9GST71h/MfhZXGF4a2BpDRrm47yVPQpSnKXDOKCXgRCVCgSBCEIAEIQgBCFy6IHUXXaEAU9Z0Wopb9ZSwOJNyTEy9+N7XUB3s+w0/7HF4Aj4FadC5hElOS8Mysns6w0ggUsbTuc2+0OYuSmJPZhhpAH4e1ha4e+50zOeuXqtihG1fQ73J/VmOHswwy4P4e9r5F8ljfce1pyU2LoFhzdKOH+36laRCMI45yfszkvQTDnXvRwZ8GAAZ3yDbbPha6kYT0Uo6Z5kp6eON5Ftto7QFrWBPujIZDVXaEYQOTfs8X9svQupnqBVwM62Pqmse1n7xuySb7J94EHdw7r+Q079l9ngtLXWIIIIIOYIOdxnkvsQheXe032ZPrJvxNK5gk2Q18bxsiS2jg8DJ1ssxnlmFCcE0WNPqHBrJ5BBUA71NjmHFSKvoDiMVw6kkIGpZsub4EHNQjgNSP9mn/APqk+TVRnQegp16x5X7krrPv0+YTEs43kIZhtWLhsNSAdbRzgEXyv2dF1F0YrJTZlLOTbfG8eN3AeSiqB0+oLHr9y/8AZRibmYpE1uYla9jtbWA2r+bQvoZeJezb2e1kVbDVTsEMcW0dlxvI4lrmgBrTlqCSbdy9tWhVHbHB5nWWKy1yQIQhMKoIQhAAhCEACE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6" name="AutoShape 16" descr="data:image/jpeg;base64,/9j/4AAQSkZJRgABAQAAAQABAAD/2wCEAAkGBxQTEhQUEhQVFRUWFRcXFRUVFxQaFRUYFxQXFhUXGBgYHCggGBolHBcVITEhJiksLi4uFx8zODMsNygtLisBCgoKDg0OGxAQGiwmHyQtLDYsLywsLCwsLCwsLCwsLCwsLCwsLCwsNCwsLCwsLCwsLCwsLCwsLCwsLCwsLCwsLP/AABEIAMUA9AMBIgACEQEDEQH/xAAcAAABBQEBAQAAAAAAAAAAAAAAAQMEBQYCBwj/xABEEAABAwIDBAcGAwcBBwUAAAABAAIDBBEFITESQVFhBhMicYGRoQcyscHR8BRCUiMzYnKCkuEVRFNjc6Ky4hYkQ5PC/8QAGwEAAgMBAQEAAAAAAAAAAAAAAAMCBAUBBgf/xAAtEQACAgEDBAEDAwQDAAAAAAAAAQIDEQQSIQUTMUEiUWFxMpGhFCOB0RVSsf/aAAwDAQACEQMRAD8A9xQhCABCEIAEIQgAQhCABIUq5cEAIUNKxtXUudM4SXttENbuABsDbRWmFgtn2Re2wS4X7rfFZkOoKV3bUfeCzLTuMdzZoEJEErSKxzLKGi7iABvKagrGPya4FUOL1Rkl6tuYafMpqBjtsMaBthwJcPyi4vf171lS6i+9sjHjOC2tN8Mt8msQhIStYqCoXO0lugBUIQgAQhCABCEIAEIQgAQhCABCEIAEIQgAQhCABCEIAEJCo9VWNj982voN57goykorLBLPCJKRyj0lW2QEtvkbEEWI8E+iMlJZQNY4ZjOkMJZUB25wuPS6tsLN6i/GH12mp3pLRbce0BdzO0OY3j74KN0fdd9/+GR/1BYyq7Ws48Mvue/T/dcGhCYrJ9hjncAT5BPKux/9yQN5HxWrfPbXKX2KUFmSRnqYuA7Ocknu+Orvh5rTYZQCJltXHNzt7jxUPA6PLrDws3k3j4q5VDp2m2w7kvLLGqtzLajpcyOtqkc6wJJyCzOJYmJDmSIxoN7+Z5K5qdTGmOX5E1VOx4RYzYoXX6oXA1e7JvhxTVJihu3bcCHHZyFiDoO8ZqlbJLNlGwlo36MH1Vrh2BOBDpXA2IIaBlcZjNZdd2pumnFPb/BanXXCPyfJoAV0kASrcRRBCELoAhCEACEIQAIQhAAhCEACEIQAIQoeI4iyEXeTmbNaM3OPIb0HG8Ey6FUR442422PYD+Z2zYd9jkrVrrrrTXkE8ilZTpK17Jes1aQAOWpP3vutWU1PC14IcAQdQVV1VHercMjqbNk9xm8JrAHteD2XjZffc4G7T6uHitQCspVYC+Ikxdpp1b+YfVWuC4lt9h9w8DfcEgb81U0c51PtWLH0HXxjL5wZakKkhpupnFvcdcA7gdbH181Y1teyMdo5nQDUqjq8Te/TsjgNfNGu1NFbTk/kvBGiucs48M0ckzWjtOAHMgKtxWriewtDxe4571REbzqlAWfb1hzTio8P6liGjS5bNHT4jCAGh4FhbO4HDU5KayUOF2kEcQbhZVsS7bR725HiMirNPUbMcx/YhPSx/wCxZY5UGwjbmXbhqR9OaZocBB7U3ad+ke4PqmIKh8btpw28rXPvAcirmhr2SDsnMatOo8E6l1X2bp+fSfoXNTrjiPj6kljABYCw4BdJNpUuJYtYlrDYXzdvPJo+avW3QqjmQiEHN4Rby1LG+84DvITjXA6LGGqB90XPE5uKvejhcYyXAi7jsg8FV02ud1jjt4HW6ftxy2XCEgSrRKwIQhAAhCEACEIQAIQhAAhCQoARxWXoX9fUPkOYDi1vJrcsu/VagrGdH37FgeAKZUs5FWPwawsBFiFDwdxa58R0bYs/lOo8D/3BS4nXUCnk/wDcn+R1/MIxwzucNFwiyAlSxhwQqjF8QDDstAMnEj3eZ+ik4vXiJl9XHJg4n6Desuwbybk5k7yVj9T13Yjsj+p/wW9Lp973PwOWJJJNydSdShKAqHFsUkNQ2kprCVzeslkI2hDFcC4Ghed18s15yuuV0sZ/LNKTUUXyUKPS0+wLbT3nK7pDdxy1OgHcAE+lvh8ckkOscpsEyrmqFiOKmnu+SMmEe9JH2jGN7ns12RlctvbeFpaOyblheRNqWOTVgNcM1W1dIWkOYSCNCNfvknKOoDmtcxwc1wBa5pu1wIuCDoRZSJDcLUsSsjysMqr4v7HMFcZ29XcMf+Y8W8W9/opVNgkTcyNo8XZ+Q0VDUNIO0w2cDcHgefLktJhtaJWBwyOjh+kjUKejujdJxsXyQu6DrWY+GSGwtGgA7gF2AglR5K2Nur2DxH1Wm3GBV5ZJCVNQzNcLtcD3G6dUk01lHAQhC6AIQhAAhCEACEIQAISJUAIQsli9N1T9oaXPdmbj5ha5VmPxbULu5TrliRCxZRUxV5tkclxgk+1Vkf8ADd8Wj6rOMqDayt+idxUkn80ZA8CDkrM44iyvCT3I24RdIFExWq6uKR+9rTbv3epCozltWS4ll4MvidX1sziPdZ2B/wDojvPwCRih0jLABS2leF1Vzttc2egjWoRUV6O031Tdou2RtEWLrC5GWV+GQ8k4EOIGZ0GZS4t+iLwF0q8/6P1TKtz611QWPY4GNlzbYvbY2b2zGuV7nkFv1c1mien25flCqrlZnB0E4wA5EAg3B4HcQfhbmVmunGLfh6bJxa6WRsTXA2Ldq5c4HdZoOfNddD6WGGzIZdsSxte5lz2HA9qwOlw4X/lCt6TSydXeyLttW/YaDorggpIjC15fGHudGHD92xxuI73NwCTY5ZFXzoclFpnKwaclr1fNZZVn8SmrI7KPhc5jmtuk7JvpfVp+I8QrWvjyWfrWmxtkdQeBGYPoPJZWpzp9QpotQ/u1uJf1OHSu1kaeVjbw/wAqvmop2flDhxZa/kVf0FR1kbHj8zQe7iFKstieirtWcvLKEb5QeDOYC5xkJ2dlobmSCLknLy+a0QCNlKn6ensw2ZyLsnvluxgVCEKwQBCEIAEIQgAQhCAEuodViUcZs9wB3NFy7yGa7xOoMcT3gXLWkgc93qsRhrrvO0SXE5uOZPEffFMrr3i5z2mtONstfZkt/IVmOkPSbb7DGua2xuXCxP0CvqZl9Spf+nMOrQfAKaUIMi90lg8/wt7T71gtJBAcnR5ObmFcPwaI/lHgPomZsL2BeMkeo7rFTdsZcEFXKJZUVSJG7Qy3EcDvCqemEtoQP1PaPK7vkquiqnMqtkZFwPZzs4jd5X7slP6XvvFERvkB/wClyzuoJwpl+C5pGp2R/JSxJ8KO1OtK8Gz0ckPNKar4y6ORrdXRvA7ywgeq7BXV1KEtsk/oJkj5s6NslknigjJHWSNaQL6XG0fAAr6Vcbqnw/o1SwzvniiDZH3u65Nr+9sjRt99lbrT6lrY6mUdq4RV09DrTyee+2ph/BwuGjZ8/GNwB+Xiq/2JQyPfPM8nYY0Rt4FzjtOtxIAF/wCYL0jE6COeN0UzA9jh2mnlpYjMHmEuEYdFTxtihYGMbo0cTqSTmTzKbRrox0vZxyE6G7d5cQPVjFKqeNykxzKzp78IjZXkl1brhUlSFPllUCXNVOo2bxmnjguuiriYADuc4DuDjYK5VF0T/dv/AOY74BXq9Fo3miL+xmXLFjX3OJXgAkmwAuVGirC4XDDbdoLprHZdmJx42Hmc0tHINkdytqPGRDfOCXDMHfMbweadVTJPs1DB+sEHwFwfvirULjWDqeRUJEKJ0VCRKugCEIQA1URBzS06ELAV1JJDITbK631RMGNLnaNFz3D5rC1ddUzSlzCGgaMyIt/FfUp9DefsIuxgmUeLNOp2TzVxBXZa3WZcx5/eU9+cZ+RKVkbdzJm8tg/JOlGL8i1KSNaa/mo8+INAuXD5qhYy+QEp72EfFSosPkOjLH9T87eAUNkckt8minkqr1sZ0sc/FXmMnapsvyTehv8AVZqsoDC/ae67toWvvG/NazDYzNRv4uL7d4OXwASdfXvoa+xPST22JlGU40rpse1GHDxTIK+dzg15PWRkpLgfBVfVY3EyVsPafM4bQjYLuDf1Ozs0cypoKyvTHBovw9RUEHrm3kbK1xD2mwa0A/pAaMvsu0sK5zxZ/j8ibXJLKNeHff8AldBy8Dw72i10X/yCQcJGg+uR3rR0/tefbtwNJy0ur9nRb4vjDK0dZWz1pNT1LWEbRttGwJ93a3AnQEnReIYv7TqyW4jcIW/wBu1/cRdWHQSidiYqG1NRPdgaRsvOydravtDfYtCl/wATKuHctlhEf6pSe2KPaGlObSr8Njc2KNrzdzWNDjxIbmpe0qCs2tpMsYydveuCOySkuu8RdsQnj92U64u3Mvocb2vBbdFG/sL/AKnuPeLkD4K6ULC6bq4mM/S0A9+/1upTnL19ENlcY/QxrJbptlH0tk7EbQfekGW8gAn4280lJPsjM6KvxCo6+YFv7uMWaf1EntEcsh5LipebH6LQhH44ZTlL5ZRIo5TLVsI0YCfQhaq6z3RGmtGZDmX/AFz9U7iOMHaMcNiRk5+oad4HE6eaVNbpYQyL2rLLOrrWs1NzuaPePgmRNK7RrWj+K5PpZV1JGGZnNx1JzPmnp8Wa0XKO2zu9ex6epkisXbLmj3rAhw9VZRvBAI0IuO4rIVOJSTHYjac+HzWow6n6uNjCb7LQFycdqCEskpCRCWMIWKx3jcO4nmAc1h4pOrlIdxXojhcZrK9KqGJrWvcdi7tkOz1IvmB3FPplj4iLl7JFLUCw3hT2VDeCxlK8t9yVjhwuB6FTxWSD9B/qb9U6VeRcZmpbUN5Lies3NWZ/HPP6fAl3wBT8NPNJpfZ337I+pS3Wl5J9xvwU/SyoF2jW1yT5XW8wijEUMbLWs0XH8Rzd6rHz9Hw+oja51wfeH8LRewtpfTxvuW9ao3yTSSO0p5bZnPwoZK+M+6/ts8+0PA/EKnroSxxWuxGj6xosbPabsPA/QqqqYeubpZ7cnN3grzOv0WU9v+P9GzpdRh8lC16r+k0O3R1DeMTtOQupkrC02KWwcC06EEHXeCN3esGpuE1L6M07EpQ4PmRORwOJyBKfioHGXqgO0Hlludy0/BbP/S208Li73g088yOa9xO1RwvqY+l0crsv0jG4dh7pn7DRn8O9eqeyXCnQyVYcQbCEXGhv1jjb081nOi1FsRF5Hafv323L0DoFH+ymf/vJneTA2MeocszqV/8AYkvwaMNDGqqM3+p/+GruglNkpNteTwN2j8B7QUimHXVDQM2Rdp3f+X1F/BVUkxuA0EuOQA3krX4Lh/UxgGxcTd54n6DRbfSaJWPlfFFPWTUF9ybLIGgucbAZkqmdI+pNhtMi4aOf38By801jlVtPEY91ubv4juHh8+Sn0Eg2bBeuUcRyYbll4HI6BrRYBV9bCArKapACqZn7R9VOvPlkZ4xg6jppWxCONwDLnMe/Y52B3d6jtaxgs2wA3K2p5BYKixymJPYy2sjy4lSj5ZGXgiTYi57tiIFzuAufPgrKi6NOJDp3f0jM+eil0VRFENmGJ3eQG7XMuOZOm5TG1MrhkGN77nL0UZzl6WDsYx9smU1IyMWY0NHL670/ZQmulI1Z/afquJcR6sgSiwJsHDNvjwSMPI/KSLBKkCFw6BWR6eU5cITYkDbv32bbvNg5a9MVVK2Ruy7T1B3Ec1KMsPJGcdywed4bLEMnMF+auIpKcflaptT0SY4ktdbwOS5j6Ii+b+zvyN+W9WXZB+yuq5L0KMXhZ7rAuX41I/sxsN7gZZa6ZnRWcPR6Fu4u7z9FYxwBos0ADkLegSnOPpDVCXsq8KwpzX9bKbvItYaNBzPeeauAkAslJSm8vLGJJeBCodXSXIezJ48iOBU26Qpc4KSwySeDL4lTh4PZ2ZBq35jiOaoonWOa3VdRCQa7JBuHC1wfHcsbikJY83Fjex5H6Feb6ppNj3o19Dfu+DPNsLwANxaoB0vtNH/MF/jteXNOdO6JwvGNXua31v8ABXPSNxgniq2js7PVy2B7IBux55DTxUDF8QFRJ1motkRZXqru5CMzU0VWc1+uclY0iJn8LGj0BPyK3XRSlMVHA13vdWHO/md2j45+ixVJS/iJWwDtDaDpraNjBFwTxdpZeiTSgBUOpT+Kh7byS1bUpqMfCQSzWUZ9USQ1oJcTYADMngPuy6oMOlqSersGA2L3aeA3/wCVtcHwKKDNou8jN7s3Hu4Du9VDSdMnbhy4RnX6uFXC5ZE6PYJ1XblzkI01DBwHPPMqdXyuLmxsOySC5x3hoyy5k/BWOyqmsm2agX3x69zj9V6iimNaUIrgw7rJTblIzFfMQ+99RvzJ+7J+mxO29czU4c6RhyLHZHcWvuQPAgp+jwlp94rS4xyUec8HTKsv0zUkdkZjM71Z08DGCwATczwlbvSQzZ7yRYDfepVXG0N2huzUQrmtlIY7kF1rIZwjj8W3iL967FYB+Zc4f0ZiLQ50j3kgdoEBp7hZS3dG4txd45/C3mouyPs6oSG/9XDRmR5qpxTETN2Rp95d6uv/AEzHxPkplJg0UZu1tzxOfkNB5KO+C5RLbJ+SXSNIY0O94NG132F0J0BCrjhUIQugCEIQAJCgqFi2IMp4nzSusxgLnbzbgBvJ0QCWXhCYpisVOzbmkbG3i469w1J7llZvafRNuB1r7XzbHYG3NxC806V4k6qkE0jgS7NrAbiJu5o56EnerroxhlK7KW3ffXxVKWoluxE3qukwjV3Lc/hGug9qNIfebM3+lpHmHKe/2iUAbtdf/SI5dry2V5p0hwyNhd1Ry9DwWXclvVzXDLK6NROKlFs9bf7WINqzYJSL69gXHG11bR4pTYgwmB37VrT+zNg+wtkQTYi9rG9rnXVeGRyWPwV5QVQFnMeY3jR7TZw8eGZUHd3E42LhkpdIrSzU2pG6mZslzJG8iDz+P+FQS9DKRzrhrm33Me9o8gbK7wjpRDUEQ4gGtl0ZOzshwzsCdx5e6eWQWid0PFxaZ1t92i9rcjr/AJVD+hug80S4Kllyrltvjh/w/wAGYw+ihpmbMLQ0anW5PEnUqzwrCX1Lg43bEPzb3W3N+qvaTonC03kLpOTsm5cQMim+kvS2noQGW25MrQssCG8TlZo5J+n6btl3L3krz1bn8KE8mip6ZrGhrBsgCwA3AJ4Lyio9oVWcwIIhwIc8+dxxRQ+1V7DaeNr28Yrhw/pJN/Naqur8JipdL1KW7aesKn6QwnZbINWE/wBpsD8An8GxiKpjEkLw5pHiORG4qaWgixzvqE+MvZnTi/DMVJOC5xGe0zz2D/5eiWmrtyfrujr2P2oz2bgjIkg8Mt3ko+I4W9naI2b7r5ZcCNNVeU4teSm4yRYsrr6lL1o4rP7Eg3Ep+Nsh3Gy7g5ll0HApJH9oA/JRKenecsyeDcz/AI7zZPT4VOLFrQb69obW7W9h5HzUHKKJJNklsbSci5n8pI+asIBINHh38wF+64/yqAzvZbbaR3gg+ql0uKDcfBQlDK4JqX1Lz8WR74tzGY/wpLXXVc2uaRnbxUfAarafM0G7Wlpby2tq47uyD4lJcGlkaprwXaEgQoExUIQgAQhCAEK8t9uGMhkMNK1xD5HiR4tl1bNq2f8APs5cl6kV4f7fqSQ1NNKGOMYhLS8A7Id1mQJGQvcd6hP9I/TNK1NmJhlU+Ctc33SszFKdzvIqdDVkA3F92ZcCOfBZkqmetq1kWuS5mr3O1J+/sqG56rzUO42XD6lw8uC52n7Jy1kSXJInI5lUvqCuGznipdl4EPWRTLwyX1z+/gvZPZJ0jdU074pXF0kBADja7mOF2njcWIP9OetvAxO7cVt/Yw8/6o3PLqZb8DYNIvxT9PFxkUOpWxuq8co9g6edIfwVK6UW6xxEcQOm269iRwABd4L5/lr3Oc6R7i57jcuOpJ5/YW19umNk1MFNmGxMMpzye59g02/hAcP6yvM2y3NvvRd1CcmR6Wowhu9stmvc7Mk+al0lMXGw9VzhRjD/ANrctsb27lKo6kMeSBlu7t3zVJo36+eDSQdD6oN62J2ycjePsHl7gGauOj3T6WneIa8lzNBMB2m52u/iOeoUel6aFsezdtrc7rH43XCU35kn74JysUEnFmfLSSvUldFfZryfRUUocAWm4IBBGhB0K7c268y9i+PGRktK8kmGz47/AO7dkW+Dv+7kvT1pQluW5Hlr6XVY4P0RvwMd79Wy/HZF0Gij/Q3+0KShTyxOENsjtoAF2lQuHRuWEOyIBHAgFVlRgUbtBblqPr6q3QuqTXg44p+TMS9GST71h/MfhZXGF4a2BpDRrm47yVPQpSnKXDOKCXgRCVCgSBCEIAEIQgBCFy6IHUXXaEAU9Z0Wopb9ZSwOJNyTEy9+N7XUB3s+w0/7HF4Aj4FadC5hElOS8Mysns6w0ggUsbTuc2+0OYuSmJPZhhpAH4e1ha4e+50zOeuXqtihG1fQ73J/VmOHswwy4P4e9r5F8ljfce1pyU2LoFhzdKOH+36laRCMI45yfszkvQTDnXvRwZ8GAAZ3yDbbPha6kYT0Uo6Z5kp6eON5Ftto7QFrWBPujIZDVXaEYQOTfs8X9svQupnqBVwM62Pqmse1n7xuySb7J94EHdw7r+Q079l9ngtLXWIIIIIOYIOdxnkvsQheXe032ZPrJvxNK5gk2Q18bxsiS2jg8DJ1ssxnlmFCcE0WNPqHBrJ5BBUA71NjmHFSKvoDiMVw6kkIGpZsub4EHNQjgNSP9mn/APqk+TVRnQegp16x5X7krrPv0+YTEs43kIZhtWLhsNSAdbRzgEXyv2dF1F0YrJTZlLOTbfG8eN3AeSiqB0+oLHr9y/8AZRibmYpE1uYla9jtbWA2r+bQvoZeJezb2e1kVbDVTsEMcW0dlxvI4lrmgBrTlqCSbdy9tWhVHbHB5nWWKy1yQIQhMKoIQhAAhCEACE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8" name="AutoShape 18" descr="data:image/jpeg;base64,/9j/4AAQSkZJRgABAQAAAQABAAD/2wCEAAkGBxQTEhQUEhQVFRUWFRcXFRUVFxQaFRUYFxQXFhUXGBgYHCggGBolHBcVITEhJiksLi4uFx8zODMsNygtLisBCgoKDg0OGxAQGiwmHyQtLDYsLywsLCwsLCwsLCwsLCwsLCwsLCwsNCwsLCwsLCwsLCwsLCwsLCwsLCwsLCwsLP/AABEIAMUA9AMBIgACEQEDEQH/xAAcAAABBQEBAQAAAAAAAAAAAAAAAQMEBQYCBwj/xABEEAABAwIDBAcGAwcBBwUAAAABAAIDBBEFITESQVFhBhMicYGRoQcyscHR8BRCUiMzYnKCkuEVRFNjc6Ky4hYkQ5PC/8QAGwEAAgMBAQEAAAAAAAAAAAAAAAMCBAUBBgf/xAAtEQACAgEDBAEDAwQDAAAAAAAAAQIDEQQSIQUTMUEiUWFxMpGhFCOB0RVSsf/aAAwDAQACEQMRAD8A9xQhCABCEIAEIQgAQhCABIUq5cEAIUNKxtXUudM4SXttENbuABsDbRWmFgtn2Re2wS4X7rfFZkOoKV3bUfeCzLTuMdzZoEJEErSKxzLKGi7iABvKagrGPya4FUOL1Rkl6tuYafMpqBjtsMaBthwJcPyi4vf171lS6i+9sjHjOC2tN8Mt8msQhIStYqCoXO0lugBUIQgAQhCABCEIAEIQgAQhCABCEIAEIQgAQhCABCEIAEJCo9VWNj982voN57goykorLBLPCJKRyj0lW2QEtvkbEEWI8E+iMlJZQNY4ZjOkMJZUB25wuPS6tsLN6i/GH12mp3pLRbce0BdzO0OY3j74KN0fdd9/+GR/1BYyq7Ws48Mvue/T/dcGhCYrJ9hjncAT5BPKux/9yQN5HxWrfPbXKX2KUFmSRnqYuA7Ocknu+Orvh5rTYZQCJltXHNzt7jxUPA6PLrDws3k3j4q5VDp2m2w7kvLLGqtzLajpcyOtqkc6wJJyCzOJYmJDmSIxoN7+Z5K5qdTGmOX5E1VOx4RYzYoXX6oXA1e7JvhxTVJihu3bcCHHZyFiDoO8ZqlbJLNlGwlo36MH1Vrh2BOBDpXA2IIaBlcZjNZdd2pumnFPb/BanXXCPyfJoAV0kASrcRRBCELoAhCEACEIQAIQhAAhCEACEIQAIQoeI4iyEXeTmbNaM3OPIb0HG8Ey6FUR442422PYD+Z2zYd9jkrVrrrrTXkE8ilZTpK17Jes1aQAOWpP3vutWU1PC14IcAQdQVV1VHercMjqbNk9xm8JrAHteD2XjZffc4G7T6uHitQCspVYC+Ikxdpp1b+YfVWuC4lt9h9w8DfcEgb81U0c51PtWLH0HXxjL5wZakKkhpupnFvcdcA7gdbH181Y1teyMdo5nQDUqjq8Te/TsjgNfNGu1NFbTk/kvBGiucs48M0ckzWjtOAHMgKtxWriewtDxe4571REbzqlAWfb1hzTio8P6liGjS5bNHT4jCAGh4FhbO4HDU5KayUOF2kEcQbhZVsS7bR725HiMirNPUbMcx/YhPSx/wCxZY5UGwjbmXbhqR9OaZocBB7U3ad+ke4PqmIKh8btpw28rXPvAcirmhr2SDsnMatOo8E6l1X2bp+fSfoXNTrjiPj6kljABYCw4BdJNpUuJYtYlrDYXzdvPJo+avW3QqjmQiEHN4Rby1LG+84DvITjXA6LGGqB90XPE5uKvejhcYyXAi7jsg8FV02ud1jjt4HW6ftxy2XCEgSrRKwIQhAAhCEACEIQAIQhAAhCQoARxWXoX9fUPkOYDi1vJrcsu/VagrGdH37FgeAKZUs5FWPwawsBFiFDwdxa58R0bYs/lOo8D/3BS4nXUCnk/wDcn+R1/MIxwzucNFwiyAlSxhwQqjF8QDDstAMnEj3eZ+ik4vXiJl9XHJg4n6Desuwbybk5k7yVj9T13Yjsj+p/wW9Lp973PwOWJJJNydSdShKAqHFsUkNQ2kprCVzeslkI2hDFcC4Ghed18s15yuuV0sZ/LNKTUUXyUKPS0+wLbT3nK7pDdxy1OgHcAE+lvh8ckkOscpsEyrmqFiOKmnu+SMmEe9JH2jGN7ns12RlctvbeFpaOyblheRNqWOTVgNcM1W1dIWkOYSCNCNfvknKOoDmtcxwc1wBa5pu1wIuCDoRZSJDcLUsSsjysMqr4v7HMFcZ29XcMf+Y8W8W9/opVNgkTcyNo8XZ+Q0VDUNIO0w2cDcHgefLktJhtaJWBwyOjh+kjUKejujdJxsXyQu6DrWY+GSGwtGgA7gF2AglR5K2Nur2DxH1Wm3GBV5ZJCVNQzNcLtcD3G6dUk01lHAQhC6AIQhAAhCEACEIQAISJUAIQsli9N1T9oaXPdmbj5ha5VmPxbULu5TrliRCxZRUxV5tkclxgk+1Vkf8ADd8Wj6rOMqDayt+idxUkn80ZA8CDkrM44iyvCT3I24RdIFExWq6uKR+9rTbv3epCozltWS4ll4MvidX1sziPdZ2B/wDojvPwCRih0jLABS2leF1Vzttc2egjWoRUV6O031Tdou2RtEWLrC5GWV+GQ8k4EOIGZ0GZS4t+iLwF0q8/6P1TKtz611QWPY4GNlzbYvbY2b2zGuV7nkFv1c1mien25flCqrlZnB0E4wA5EAg3B4HcQfhbmVmunGLfh6bJxa6WRsTXA2Ldq5c4HdZoOfNddD6WGGzIZdsSxte5lz2HA9qwOlw4X/lCt6TSydXeyLttW/YaDorggpIjC15fGHudGHD92xxuI73NwCTY5ZFXzoclFpnKwaclr1fNZZVn8SmrI7KPhc5jmtuk7JvpfVp+I8QrWvjyWfrWmxtkdQeBGYPoPJZWpzp9QpotQ/u1uJf1OHSu1kaeVjbw/wAqvmop2flDhxZa/kVf0FR1kbHj8zQe7iFKstieirtWcvLKEb5QeDOYC5xkJ2dlobmSCLknLy+a0QCNlKn6ensw2ZyLsnvluxgVCEKwQBCEIAEIQgAQhCAEuodViUcZs9wB3NFy7yGa7xOoMcT3gXLWkgc93qsRhrrvO0SXE5uOZPEffFMrr3i5z2mtONstfZkt/IVmOkPSbb7DGua2xuXCxP0CvqZl9Spf+nMOrQfAKaUIMi90lg8/wt7T71gtJBAcnR5ObmFcPwaI/lHgPomZsL2BeMkeo7rFTdsZcEFXKJZUVSJG7Qy3EcDvCqemEtoQP1PaPK7vkquiqnMqtkZFwPZzs4jd5X7slP6XvvFERvkB/wClyzuoJwpl+C5pGp2R/JSxJ8KO1OtK8Gz0ckPNKar4y6ORrdXRvA7ywgeq7BXV1KEtsk/oJkj5s6NslknigjJHWSNaQL6XG0fAAr6Vcbqnw/o1SwzvniiDZH3u65Nr+9sjRt99lbrT6lrY6mUdq4RV09DrTyee+2ph/BwuGjZ8/GNwB+Xiq/2JQyPfPM8nYY0Rt4FzjtOtxIAF/wCYL0jE6COeN0UzA9jh2mnlpYjMHmEuEYdFTxtihYGMbo0cTqSTmTzKbRrox0vZxyE6G7d5cQPVjFKqeNykxzKzp78IjZXkl1brhUlSFPllUCXNVOo2bxmnjguuiriYADuc4DuDjYK5VF0T/dv/AOY74BXq9Fo3miL+xmXLFjX3OJXgAkmwAuVGirC4XDDbdoLprHZdmJx42Hmc0tHINkdytqPGRDfOCXDMHfMbweadVTJPs1DB+sEHwFwfvirULjWDqeRUJEKJ0VCRKugCEIQA1URBzS06ELAV1JJDITbK631RMGNLnaNFz3D5rC1ddUzSlzCGgaMyIt/FfUp9DefsIuxgmUeLNOp2TzVxBXZa3WZcx5/eU9+cZ+RKVkbdzJm8tg/JOlGL8i1KSNaa/mo8+INAuXD5qhYy+QEp72EfFSosPkOjLH9T87eAUNkckt8minkqr1sZ0sc/FXmMnapsvyTehv8AVZqsoDC/ae67toWvvG/NazDYzNRv4uL7d4OXwASdfXvoa+xPST22JlGU40rpse1GHDxTIK+dzg15PWRkpLgfBVfVY3EyVsPafM4bQjYLuDf1Ozs0cypoKyvTHBovw9RUEHrm3kbK1xD2mwa0A/pAaMvsu0sK5zxZ/j8ibXJLKNeHff8AldBy8Dw72i10X/yCQcJGg+uR3rR0/tefbtwNJy0ur9nRb4vjDK0dZWz1pNT1LWEbRttGwJ93a3AnQEnReIYv7TqyW4jcIW/wBu1/cRdWHQSidiYqG1NRPdgaRsvOydravtDfYtCl/wATKuHctlhEf6pSe2KPaGlObSr8Njc2KNrzdzWNDjxIbmpe0qCs2tpMsYydveuCOySkuu8RdsQnj92U64u3Mvocb2vBbdFG/sL/AKnuPeLkD4K6ULC6bq4mM/S0A9+/1upTnL19ENlcY/QxrJbptlH0tk7EbQfekGW8gAn4280lJPsjM6KvxCo6+YFv7uMWaf1EntEcsh5LipebH6LQhH44ZTlL5ZRIo5TLVsI0YCfQhaq6z3RGmtGZDmX/AFz9U7iOMHaMcNiRk5+oad4HE6eaVNbpYQyL2rLLOrrWs1NzuaPePgmRNK7RrWj+K5PpZV1JGGZnNx1JzPmnp8Wa0XKO2zu9ex6epkisXbLmj3rAhw9VZRvBAI0IuO4rIVOJSTHYjac+HzWow6n6uNjCb7LQFycdqCEskpCRCWMIWKx3jcO4nmAc1h4pOrlIdxXojhcZrK9KqGJrWvcdi7tkOz1IvmB3FPplj4iLl7JFLUCw3hT2VDeCxlK8t9yVjhwuB6FTxWSD9B/qb9U6VeRcZmpbUN5Lies3NWZ/HPP6fAl3wBT8NPNJpfZ337I+pS3Wl5J9xvwU/SyoF2jW1yT5XW8wijEUMbLWs0XH8Rzd6rHz9Hw+oja51wfeH8LRewtpfTxvuW9ao3yTSSO0p5bZnPwoZK+M+6/ts8+0PA/EKnroSxxWuxGj6xosbPabsPA/QqqqYeubpZ7cnN3grzOv0WU9v+P9GzpdRh8lC16r+k0O3R1DeMTtOQupkrC02KWwcC06EEHXeCN3esGpuE1L6M07EpQ4PmRORwOJyBKfioHGXqgO0Hlludy0/BbP/S208Li73g088yOa9xO1RwvqY+l0crsv0jG4dh7pn7DRn8O9eqeyXCnQyVYcQbCEXGhv1jjb081nOi1FsRF5Hafv323L0DoFH+ymf/vJneTA2MeocszqV/8AYkvwaMNDGqqM3+p/+GruglNkpNteTwN2j8B7QUimHXVDQM2Rdp3f+X1F/BVUkxuA0EuOQA3krX4Lh/UxgGxcTd54n6DRbfSaJWPlfFFPWTUF9ybLIGgucbAZkqmdI+pNhtMi4aOf38By801jlVtPEY91ubv4juHh8+Sn0Eg2bBeuUcRyYbll4HI6BrRYBV9bCArKapACqZn7R9VOvPlkZ4xg6jppWxCONwDLnMe/Y52B3d6jtaxgs2wA3K2p5BYKixymJPYy2sjy4lSj5ZGXgiTYi57tiIFzuAufPgrKi6NOJDp3f0jM+eil0VRFENmGJ3eQG7XMuOZOm5TG1MrhkGN77nL0UZzl6WDsYx9smU1IyMWY0NHL670/ZQmulI1Z/afquJcR6sgSiwJsHDNvjwSMPI/KSLBKkCFw6BWR6eU5cITYkDbv32bbvNg5a9MVVK2Ruy7T1B3Ec1KMsPJGcdywed4bLEMnMF+auIpKcflaptT0SY4ktdbwOS5j6Ii+b+zvyN+W9WXZB+yuq5L0KMXhZ7rAuX41I/sxsN7gZZa6ZnRWcPR6Fu4u7z9FYxwBos0ADkLegSnOPpDVCXsq8KwpzX9bKbvItYaNBzPeeauAkAslJSm8vLGJJeBCodXSXIezJ48iOBU26Qpc4KSwySeDL4lTh4PZ2ZBq35jiOaoonWOa3VdRCQa7JBuHC1wfHcsbikJY83Fjex5H6Feb6ppNj3o19Dfu+DPNsLwANxaoB0vtNH/MF/jteXNOdO6JwvGNXua31v8ABXPSNxgniq2js7PVy2B7IBux55DTxUDF8QFRJ1motkRZXqru5CMzU0VWc1+uclY0iJn8LGj0BPyK3XRSlMVHA13vdWHO/md2j45+ixVJS/iJWwDtDaDpraNjBFwTxdpZeiTSgBUOpT+Kh7byS1bUpqMfCQSzWUZ9USQ1oJcTYADMngPuy6oMOlqSersGA2L3aeA3/wCVtcHwKKDNou8jN7s3Hu4Du9VDSdMnbhy4RnX6uFXC5ZE6PYJ1XblzkI01DBwHPPMqdXyuLmxsOySC5x3hoyy5k/BWOyqmsm2agX3x69zj9V6iimNaUIrgw7rJTblIzFfMQ+99RvzJ+7J+mxO29czU4c6RhyLHZHcWvuQPAgp+jwlp94rS4xyUec8HTKsv0zUkdkZjM71Z08DGCwATczwlbvSQzZ7yRYDfepVXG0N2huzUQrmtlIY7kF1rIZwjj8W3iL967FYB+Zc4f0ZiLQ50j3kgdoEBp7hZS3dG4txd45/C3mouyPs6oSG/9XDRmR5qpxTETN2Rp95d6uv/AEzHxPkplJg0UZu1tzxOfkNB5KO+C5RLbJ+SXSNIY0O94NG132F0J0BCrjhUIQugCEIQAJCgqFi2IMp4nzSusxgLnbzbgBvJ0QCWXhCYpisVOzbmkbG3i469w1J7llZvafRNuB1r7XzbHYG3NxC806V4k6qkE0jgS7NrAbiJu5o56EnerroxhlK7KW3ffXxVKWoluxE3qukwjV3Lc/hGug9qNIfebM3+lpHmHKe/2iUAbtdf/SI5dry2V5p0hwyNhd1Ry9DwWXclvVzXDLK6NROKlFs9bf7WINqzYJSL69gXHG11bR4pTYgwmB37VrT+zNg+wtkQTYi9rG9rnXVeGRyWPwV5QVQFnMeY3jR7TZw8eGZUHd3E42LhkpdIrSzU2pG6mZslzJG8iDz+P+FQS9DKRzrhrm33Me9o8gbK7wjpRDUEQ4gGtl0ZOzshwzsCdx5e6eWQWid0PFxaZ1t92i9rcjr/AJVD+hug80S4Kllyrltvjh/w/wAGYw+ihpmbMLQ0anW5PEnUqzwrCX1Lg43bEPzb3W3N+qvaTonC03kLpOTsm5cQMim+kvS2noQGW25MrQssCG8TlZo5J+n6btl3L3krz1bn8KE8mip6ZrGhrBsgCwA3AJ4Lyio9oVWcwIIhwIc8+dxxRQ+1V7DaeNr28Yrhw/pJN/Naqur8JipdL1KW7aesKn6QwnZbINWE/wBpsD8An8GxiKpjEkLw5pHiORG4qaWgixzvqE+MvZnTi/DMVJOC5xGe0zz2D/5eiWmrtyfrujr2P2oz2bgjIkg8Mt3ko+I4W9naI2b7r5ZcCNNVeU4teSm4yRYsrr6lL1o4rP7Eg3Ep+Nsh3Gy7g5ll0HApJH9oA/JRKenecsyeDcz/AI7zZPT4VOLFrQb69obW7W9h5HzUHKKJJNklsbSci5n8pI+asIBINHh38wF+64/yqAzvZbbaR3gg+ql0uKDcfBQlDK4JqX1Lz8WR74tzGY/wpLXXVc2uaRnbxUfAarafM0G7Wlpby2tq47uyD4lJcGlkaprwXaEgQoExUIQgAQhCAEK8t9uGMhkMNK1xD5HiR4tl1bNq2f8APs5cl6kV4f7fqSQ1NNKGOMYhLS8A7Id1mQJGQvcd6hP9I/TNK1NmJhlU+Ctc33SszFKdzvIqdDVkA3F92ZcCOfBZkqmetq1kWuS5mr3O1J+/sqG56rzUO42XD6lw8uC52n7Jy1kSXJInI5lUvqCuGznipdl4EPWRTLwyX1z+/gvZPZJ0jdU074pXF0kBADja7mOF2njcWIP9OetvAxO7cVt/Yw8/6o3PLqZb8DYNIvxT9PFxkUOpWxuq8co9g6edIfwVK6UW6xxEcQOm269iRwABd4L5/lr3Oc6R7i57jcuOpJ5/YW19umNk1MFNmGxMMpzye59g02/hAcP6yvM2y3NvvRd1CcmR6Wowhu9stmvc7Mk+al0lMXGw9VzhRjD/ANrctsb27lKo6kMeSBlu7t3zVJo36+eDSQdD6oN62J2ycjePsHl7gGauOj3T6WneIa8lzNBMB2m52u/iOeoUel6aFsezdtrc7rH43XCU35kn74JysUEnFmfLSSvUldFfZryfRUUocAWm4IBBGhB0K7c268y9i+PGRktK8kmGz47/AO7dkW+Dv+7kvT1pQluW5Hlr6XVY4P0RvwMd79Wy/HZF0Gij/Q3+0KShTyxOENsjtoAF2lQuHRuWEOyIBHAgFVlRgUbtBblqPr6q3QuqTXg44p+TMS9GST71h/MfhZXGF4a2BpDRrm47yVPQpSnKXDOKCXgRCVCgSBCEIAEIQgBCFy6IHUXXaEAU9Z0Wopb9ZSwOJNyTEy9+N7XUB3s+w0/7HF4Aj4FadC5hElOS8Mysns6w0ggUsbTuc2+0OYuSmJPZhhpAH4e1ha4e+50zOeuXqtihG1fQ73J/VmOHswwy4P4e9r5F8ljfce1pyU2LoFhzdKOH+36laRCMI45yfszkvQTDnXvRwZ8GAAZ3yDbbPha6kYT0Uo6Z5kp6eON5Ftto7QFrWBPujIZDVXaEYQOTfs8X9svQupnqBVwM62Pqmse1n7xuySb7J94EHdw7r+Q079l9ngtLXWIIIIIOYIOdxnkvsQheXe032ZPrJvxNK5gk2Q18bxsiS2jg8DJ1ssxnlmFCcE0WNPqHBrJ5BBUA71NjmHFSKvoDiMVw6kkIGpZsub4EHNQjgNSP9mn/APqk+TVRnQegp16x5X7krrPv0+YTEs43kIZhtWLhsNSAdbRzgEXyv2dF1F0YrJTZlLOTbfG8eN3AeSiqB0+oLHr9y/8AZRibmYpE1uYla9jtbWA2r+bQvoZeJezb2e1kVbDVTsEMcW0dlxvI4lrmgBrTlqCSbdy9tWhVHbHB5nWWKy1yQIQhMKoIQhAAhCEACE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" name="Рисунок 14" descr="http://photoholic24.com/wp-content/uploads/2012/01/5496013ce3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260648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Кого? Чего мне не хватает?</a:t>
            </a:r>
          </a:p>
          <a:p>
            <a:r>
              <a:rPr lang="ru-RU" sz="2800" b="1" dirty="0" smtClean="0"/>
              <a:t>И что? Кем? Чем? Кому? Чему?</a:t>
            </a:r>
          </a:p>
          <a:p>
            <a:r>
              <a:rPr lang="ru-RU" sz="2800" b="1" dirty="0" smtClean="0"/>
              <a:t>Всё </a:t>
            </a:r>
            <a:r>
              <a:rPr lang="ru-RU" sz="2800" b="1" i="1" dirty="0" smtClean="0"/>
              <a:t>дополненьем</a:t>
            </a:r>
            <a:r>
              <a:rPr lang="ru-RU" sz="2800" b="1" dirty="0" smtClean="0"/>
              <a:t> называют,</a:t>
            </a:r>
          </a:p>
          <a:p>
            <a:r>
              <a:rPr lang="ru-RU" sz="2800" b="1" dirty="0" smtClean="0"/>
              <a:t>Слова </a:t>
            </a:r>
            <a:r>
              <a:rPr lang="ru-RU" sz="2800" b="1" i="1" dirty="0" smtClean="0"/>
              <a:t>пунктиром</a:t>
            </a:r>
            <a:r>
              <a:rPr lang="ru-RU" sz="2800" b="1" dirty="0" smtClean="0"/>
              <a:t> подчеркну.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encrypted-tbn2.gstatic.com/images?q=tbn:ANd9GcRReRopkqqSzwxJagflcRW_3_M0VHQdJGXMIECelasCC3RSBT7g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photoholic24.com/wp-content/uploads/2012/01/5496013ce3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с </a:t>
            </a:r>
            <a:r>
              <a:rPr lang="ru-RU" sz="2800" b="1" i="1" dirty="0" smtClean="0"/>
              <a:t>обстоятельством</a:t>
            </a:r>
            <a:r>
              <a:rPr lang="ru-RU" sz="2800" b="1" dirty="0" smtClean="0"/>
              <a:t> повстречался вдруг</a:t>
            </a:r>
          </a:p>
          <a:p>
            <a:r>
              <a:rPr lang="ru-RU" sz="2800" b="1" dirty="0" smtClean="0"/>
              <a:t>Помни,  в чём, когда, где, как?</a:t>
            </a:r>
          </a:p>
          <a:p>
            <a:r>
              <a:rPr lang="ru-RU" sz="2800" b="1" dirty="0" smtClean="0"/>
              <a:t>Его бывалый друг.</a:t>
            </a:r>
          </a:p>
          <a:p>
            <a:r>
              <a:rPr lang="ru-RU" sz="2800" b="1" dirty="0" smtClean="0"/>
              <a:t>А если в </a:t>
            </a:r>
            <a:r>
              <a:rPr lang="ru-RU" sz="2800" b="1" smtClean="0"/>
              <a:t>руки карандаш, </a:t>
            </a:r>
            <a:r>
              <a:rPr lang="ru-RU" sz="2800" b="1" dirty="0" smtClean="0"/>
              <a:t>при этом ты возьмешь,</a:t>
            </a:r>
          </a:p>
          <a:p>
            <a:r>
              <a:rPr lang="ru-RU" sz="2800" b="1" i="1" dirty="0" smtClean="0"/>
              <a:t>Тире и точкою </a:t>
            </a:r>
            <a:r>
              <a:rPr lang="ru-RU" sz="2800" b="1" dirty="0" smtClean="0"/>
              <a:t>его, конечно, подчеркнёшь!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553128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www.google.ru/imgres?</a:t>
            </a:r>
            <a:r>
              <a:rPr lang="ru-RU" dirty="0" smtClean="0"/>
              <a:t>...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76872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en-US" sz="3200" dirty="0" smtClean="0"/>
              <a:t>http</a:t>
            </a:r>
            <a:r>
              <a:rPr lang="en-US" sz="3200" dirty="0" smtClean="0"/>
              <a:t>://www.google.ru/imgres</a:t>
            </a:r>
            <a:r>
              <a:rPr lang="en-US" sz="3200" dirty="0" smtClean="0"/>
              <a:t>?</a:t>
            </a:r>
            <a:r>
              <a:rPr lang="ru-RU" sz="3200" dirty="0" smtClean="0"/>
              <a:t>...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96952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en-US" sz="3200" dirty="0" smtClean="0"/>
              <a:t>http</a:t>
            </a:r>
            <a:r>
              <a:rPr lang="en-US" sz="3200" dirty="0" smtClean="0"/>
              <a:t>://www.google.ru/imgres</a:t>
            </a:r>
            <a:r>
              <a:rPr lang="en-US" sz="3200" dirty="0" smtClean="0"/>
              <a:t>?</a:t>
            </a:r>
            <a:r>
              <a:rPr lang="ru-RU" sz="3200" dirty="0" smtClean="0"/>
              <a:t>...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en-US" sz="3200" dirty="0" smtClean="0"/>
              <a:t>http</a:t>
            </a:r>
            <a:r>
              <a:rPr lang="en-US" sz="3200" dirty="0" smtClean="0"/>
              <a:t>://</a:t>
            </a:r>
            <a:r>
              <a:rPr lang="en-US" sz="3200" dirty="0" smtClean="0"/>
              <a:t>www.google.ru/imgres?</a:t>
            </a:r>
            <a:r>
              <a:rPr lang="ru-RU" sz="3200" dirty="0" smtClean="0"/>
              <a:t>...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Второстепенные члены предложения</vt:lpstr>
      <vt:lpstr>Слайд 2</vt:lpstr>
      <vt:lpstr>Слайд 3</vt:lpstr>
      <vt:lpstr>Слайд 4</vt:lpstr>
      <vt:lpstr>Цифровые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2014-03-25T16:46:39Z</dcterms:created>
  <dcterms:modified xsi:type="dcterms:W3CDTF">2014-03-31T19:46:30Z</dcterms:modified>
</cp:coreProperties>
</file>