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84" r:id="rId3"/>
    <p:sldId id="257" r:id="rId4"/>
    <p:sldId id="283" r:id="rId5"/>
    <p:sldId id="292" r:id="rId6"/>
    <p:sldId id="261" r:id="rId7"/>
    <p:sldId id="262" r:id="rId8"/>
    <p:sldId id="263" r:id="rId9"/>
    <p:sldId id="276" r:id="rId10"/>
    <p:sldId id="269" r:id="rId11"/>
    <p:sldId id="281" r:id="rId12"/>
    <p:sldId id="275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8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848-A55E-487F-858C-C2709D32847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5727-9640-4230-B1E6-BCC1BBE85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0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B13158-E452-4D0C-9B75-FAFA6C2626B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ADB63-F01C-4E81-9039-2AECB019EC8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6B80A4-DCE1-4E19-AEED-0D8A001A5512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79816-19F2-4664-A377-08CA13FED5C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4E3BC7-7568-402C-8D56-26DBF3EFC64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F6262E-6087-4559-88A8-0354A312A187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110702-0BF2-4132-942F-E79DB464BA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3349558" cy="257176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00"/>
                </a:solidFill>
              </a:rPr>
              <a:t>Проект.     </a:t>
            </a:r>
            <a:br>
              <a:rPr lang="ru-RU" sz="4800" dirty="0" smtClean="0">
                <a:solidFill>
                  <a:srgbClr val="000000"/>
                </a:solidFill>
              </a:rPr>
            </a:br>
            <a:r>
              <a:rPr lang="ru-RU" sz="4800" dirty="0" smtClean="0">
                <a:solidFill>
                  <a:srgbClr val="000000"/>
                </a:solidFill>
              </a:rPr>
              <a:t> Проект?</a:t>
            </a:r>
            <a:br>
              <a:rPr lang="ru-RU" sz="4800" dirty="0" smtClean="0">
                <a:solidFill>
                  <a:srgbClr val="000000"/>
                </a:solidFill>
              </a:rPr>
            </a:br>
            <a:r>
              <a:rPr lang="ru-RU" sz="4800" dirty="0" smtClean="0">
                <a:solidFill>
                  <a:srgbClr val="000000"/>
                </a:solidFill>
              </a:rPr>
              <a:t>Проект!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7854696" cy="2214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руба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98740"/>
            <a:ext cx="3205174" cy="4768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получился винегрет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Приятного аппетита!!!</a:t>
            </a:r>
            <a:endParaRPr lang="ru-RU" dirty="0"/>
          </a:p>
        </p:txBody>
      </p:sp>
      <p:pic>
        <p:nvPicPr>
          <p:cNvPr id="9219" name="Picture 3" descr="E:\винегрет\3896d924b5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86000"/>
            <a:ext cx="38576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err="1" smtClean="0"/>
              <a:t>Паралимпийцы</a:t>
            </a:r>
            <a:r>
              <a:rPr lang="ru-RU" sz="4400" b="1" dirty="0" smtClean="0"/>
              <a:t>:</a:t>
            </a:r>
            <a:br>
              <a:rPr lang="ru-RU" sz="4400" b="1" dirty="0" smtClean="0"/>
            </a:br>
            <a:r>
              <a:rPr lang="ru-RU" sz="4400" b="1" dirty="0" smtClean="0"/>
              <a:t>единство ума, тела </a:t>
            </a:r>
            <a:br>
              <a:rPr lang="ru-RU" sz="4400" b="1" dirty="0" smtClean="0"/>
            </a:br>
            <a:r>
              <a:rPr lang="ru-RU" sz="4400" b="1" dirty="0" smtClean="0"/>
              <a:t>и силы духа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pic>
        <p:nvPicPr>
          <p:cNvPr id="4" name="Содержимое 3" descr="http://t3.gstatic.com/images?q=tbn:ANd9GcQ0mw2G-Auz_pbO9hcqZHxu-7Jy_acHr3TrBXAGG-GZprIcaBMKFw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214554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Цель:  изменение отношения к людям</a:t>
            </a:r>
          </a:p>
          <a:p>
            <a:r>
              <a:rPr lang="ru-RU" sz="3200" dirty="0" smtClean="0"/>
              <a:t>            с ограниченными возможностями.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14324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1. На примере </a:t>
            </a:r>
            <a:r>
              <a:rPr lang="ru-RU" sz="2400" dirty="0" err="1" smtClean="0"/>
              <a:t>паралимпийского</a:t>
            </a:r>
            <a:r>
              <a:rPr lang="ru-RU" sz="2400" dirty="0" smtClean="0"/>
              <a:t> движения показать достижения людей с ограниченными возможностями,</a:t>
            </a:r>
          </a:p>
          <a:p>
            <a:r>
              <a:rPr lang="ru-RU" sz="2400" dirty="0" smtClean="0"/>
              <a:t>2. Развивать чуткость, понимание, уважение, культуру общения,</a:t>
            </a:r>
          </a:p>
          <a:p>
            <a:r>
              <a:rPr lang="ru-RU" sz="2400" dirty="0" smtClean="0"/>
              <a:t>3. Провести анкетирование </a:t>
            </a:r>
          </a:p>
          <a:p>
            <a:r>
              <a:rPr lang="ru-RU" sz="2400" dirty="0" smtClean="0"/>
              <a:t>4. Дать рекомендации , как вести себя при встрече с человеком с ограниченными способностями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Rot="1"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Проекты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«Экологическая безопасность 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родного края»</a:t>
            </a:r>
          </a:p>
        </p:txBody>
      </p:sp>
      <p:pic>
        <p:nvPicPr>
          <p:cNvPr id="14339" name="Picture 5" descr="DCFC008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187450" y="1989138"/>
            <a:ext cx="65532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фея Летнего сада         фея Сената             фея Аврора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фея Марсианка           фея Монетка            фея Фрегата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фея Зимнего дворца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Феи Санкт - Петербурга</a:t>
            </a:r>
            <a:endParaRPr lang="ru-RU" dirty="0"/>
          </a:p>
        </p:txBody>
      </p:sp>
      <p:pic>
        <p:nvPicPr>
          <p:cNvPr id="4" name="Picture 3" descr="C:\Users\Труба\Desktop\фото школа\P330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684" y="1571613"/>
            <a:ext cx="1850366" cy="1285884"/>
          </a:xfrm>
          <a:prstGeom prst="rect">
            <a:avLst/>
          </a:prstGeom>
          <a:noFill/>
        </p:spPr>
      </p:pic>
      <p:pic>
        <p:nvPicPr>
          <p:cNvPr id="5" name="Picture 4" descr="C:\Users\Труба\Desktop\фото школа\P3300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941" y="1601403"/>
            <a:ext cx="1772876" cy="1256093"/>
          </a:xfrm>
          <a:prstGeom prst="rect">
            <a:avLst/>
          </a:prstGeom>
          <a:noFill/>
        </p:spPr>
      </p:pic>
      <p:pic>
        <p:nvPicPr>
          <p:cNvPr id="6" name="Picture 5" descr="C:\Users\Труба\Desktop\фото школа\P330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71612"/>
            <a:ext cx="1795996" cy="1285884"/>
          </a:xfrm>
          <a:prstGeom prst="rect">
            <a:avLst/>
          </a:prstGeom>
          <a:noFill/>
        </p:spPr>
      </p:pic>
      <p:pic>
        <p:nvPicPr>
          <p:cNvPr id="7" name="Picture 6" descr="C:\Users\Труба\Desktop\фото школа\P3300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286388"/>
            <a:ext cx="1714512" cy="1150380"/>
          </a:xfrm>
          <a:prstGeom prst="rect">
            <a:avLst/>
          </a:prstGeom>
          <a:noFill/>
        </p:spPr>
      </p:pic>
      <p:pic>
        <p:nvPicPr>
          <p:cNvPr id="8" name="Picture 7" descr="C:\Users\Труба\Desktop\фото школа\P33001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429000"/>
            <a:ext cx="1785950" cy="1250165"/>
          </a:xfrm>
          <a:prstGeom prst="rect">
            <a:avLst/>
          </a:prstGeom>
          <a:noFill/>
        </p:spPr>
      </p:pic>
      <p:pic>
        <p:nvPicPr>
          <p:cNvPr id="9" name="Picture 8" descr="C:\Users\Труба\Desktop\фото школа\P33001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429000"/>
            <a:ext cx="1714512" cy="1241543"/>
          </a:xfrm>
          <a:prstGeom prst="rect">
            <a:avLst/>
          </a:prstGeom>
          <a:noFill/>
        </p:spPr>
      </p:pic>
      <p:pic>
        <p:nvPicPr>
          <p:cNvPr id="10" name="Picture 9" descr="C:\Users\Труба\Desktop\фото школа\P33001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3500438"/>
            <a:ext cx="1714512" cy="120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Расставьте данные понятия в порядке последовательности выполнения проекта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5386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Тема, ход работы, актуальность, задачи, вывод, цель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Тема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Цель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Актуальность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Задачи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Ход работы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Вывод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071538" y="333375"/>
            <a:ext cx="7286676" cy="14398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0000"/>
                </a:solidFill>
              </a:rPr>
              <a:t>Правило 5 «П»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1142977" y="2349500"/>
            <a:ext cx="7429552" cy="3744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Проблема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Проектирование (планирование)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Поиск информации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Продукт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Презентация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430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Проблема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Планирование</a:t>
            </a:r>
          </a:p>
          <a:p>
            <a:pPr>
              <a:buNone/>
            </a:pPr>
            <a:r>
              <a:rPr lang="ru-RU" sz="3200" b="1" dirty="0" smtClean="0"/>
              <a:t>Поиск информации</a:t>
            </a:r>
          </a:p>
          <a:p>
            <a:pPr>
              <a:buNone/>
            </a:pPr>
            <a:r>
              <a:rPr lang="ru-RU" sz="3200" b="1" dirty="0" smtClean="0"/>
              <a:t>Продукт</a:t>
            </a:r>
          </a:p>
          <a:p>
            <a:pPr>
              <a:buNone/>
            </a:pPr>
            <a:r>
              <a:rPr lang="ru-RU" sz="3200" b="1" dirty="0" smtClean="0"/>
              <a:t>Презентация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Тема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Цель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Задачи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Ход работы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Вывод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14612" y="2857496"/>
            <a:ext cx="171451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86182" y="400050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28992" y="4786322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57422" y="5572140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Расскажи – и я забуду,</a:t>
            </a:r>
          </a:p>
          <a:p>
            <a:pPr marL="0" indent="0">
              <a:buNone/>
            </a:pPr>
            <a:r>
              <a:rPr lang="ru-RU" dirty="0" smtClean="0"/>
              <a:t>Покажи – и я запомню,</a:t>
            </a:r>
          </a:p>
          <a:p>
            <a:pPr marL="0" indent="0">
              <a:buNone/>
            </a:pPr>
            <a:r>
              <a:rPr lang="ru-RU" dirty="0" smtClean="0"/>
              <a:t>Дай попробовать – и я пойму!</a:t>
            </a:r>
          </a:p>
          <a:p>
            <a:pPr marL="0" indent="0" algn="r">
              <a:buNone/>
            </a:pPr>
            <a:r>
              <a:rPr lang="ru-RU" i="1" dirty="0" smtClean="0"/>
              <a:t>Китайская пословица</a:t>
            </a:r>
            <a:endParaRPr lang="ru-RU" i="1" dirty="0"/>
          </a:p>
        </p:txBody>
      </p:sp>
      <p:pic>
        <p:nvPicPr>
          <p:cNvPr id="4" name="Рисунок 3" descr="6049de80680b799e01a69f0fb790bf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068960"/>
            <a:ext cx="1928826" cy="29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813" y="533400"/>
            <a:ext cx="6543675" cy="19669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 smtClean="0"/>
              <a:t>ВИНЕГРЕТ</a:t>
            </a:r>
            <a:endParaRPr lang="ru-RU" sz="8800" dirty="0"/>
          </a:p>
        </p:txBody>
      </p:sp>
      <p:pic>
        <p:nvPicPr>
          <p:cNvPr id="4099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00375"/>
            <a:ext cx="4762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:\винегрет\2100004943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643313"/>
            <a:ext cx="3929062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5583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изготовление винегрета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если я научусь делать винегрет, то смогу порадовать </a:t>
            </a:r>
            <a:br>
              <a:rPr lang="ru-RU" sz="3600" dirty="0" smtClean="0"/>
            </a:br>
            <a:r>
              <a:rPr lang="ru-RU" sz="3600" dirty="0" smtClean="0"/>
              <a:t>маму, получу </a:t>
            </a:r>
            <a:br>
              <a:rPr lang="ru-RU" sz="3600" dirty="0" smtClean="0"/>
            </a:br>
            <a:r>
              <a:rPr lang="ru-RU" sz="3600" dirty="0" smtClean="0"/>
              <a:t>витамины,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488362" cy="4667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1. узнать, что такое винегрет</a:t>
            </a:r>
            <a:br>
              <a:rPr lang="ru-RU" sz="2400" b="1" dirty="0" smtClean="0"/>
            </a:br>
            <a:r>
              <a:rPr lang="ru-RU" sz="2400" b="1" dirty="0" smtClean="0"/>
              <a:t>2. узнать рецепт винегрета</a:t>
            </a:r>
            <a:br>
              <a:rPr lang="ru-RU" sz="2400" b="1" dirty="0" smtClean="0"/>
            </a:br>
            <a:r>
              <a:rPr lang="ru-RU" sz="2400" b="1" dirty="0" smtClean="0"/>
              <a:t>3. отварить овощи: свёклу, морковь, картофель</a:t>
            </a:r>
            <a:br>
              <a:rPr lang="ru-RU" sz="2400" b="1" dirty="0" smtClean="0"/>
            </a:br>
            <a:r>
              <a:rPr lang="ru-RU" sz="2400" b="1" dirty="0" smtClean="0"/>
              <a:t>4. порезать кубиками овощи и соленые огурцы</a:t>
            </a:r>
            <a:br>
              <a:rPr lang="ru-RU" sz="2400" b="1" dirty="0" smtClean="0"/>
            </a:br>
            <a:r>
              <a:rPr lang="ru-RU" sz="2400" b="1" dirty="0" smtClean="0"/>
              <a:t>5. добавить зелёный горошек, зелень, заправить растительным маслом</a:t>
            </a:r>
            <a:br>
              <a:rPr lang="ru-RU" sz="2400" b="1" dirty="0" smtClean="0"/>
            </a:br>
            <a:r>
              <a:rPr lang="ru-RU" sz="2400" b="1" dirty="0" smtClean="0"/>
              <a:t>6. всё перемешать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6148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857625"/>
            <a:ext cx="300196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14290"/>
            <a:ext cx="55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Ход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800" dirty="0" smtClean="0"/>
              <a:t>1.  узнаем, что такое винегрет</a:t>
            </a:r>
          </a:p>
          <a:p>
            <a:pPr marL="457200" indent="-457200">
              <a:buNone/>
            </a:pPr>
            <a:r>
              <a:rPr lang="ru-RU" sz="2800" dirty="0" smtClean="0"/>
              <a:t>         (холодная закуска…)</a:t>
            </a:r>
          </a:p>
          <a:p>
            <a:pPr marL="457200" indent="-457200">
              <a:buNone/>
            </a:pPr>
            <a:r>
              <a:rPr lang="ru-RU" sz="2800" dirty="0" smtClean="0"/>
              <a:t>2. варим овощи: свёклу, морковь, картофель</a:t>
            </a:r>
          </a:p>
          <a:p>
            <a:pPr marL="457200" indent="-457200">
              <a:buNone/>
            </a:pPr>
            <a:r>
              <a:rPr lang="ru-RU" sz="2800" dirty="0" smtClean="0"/>
              <a:t>3. режем кубиками овощи и соленые огурцы</a:t>
            </a:r>
          </a:p>
          <a:p>
            <a:pPr marL="457200" indent="-457200">
              <a:buNone/>
            </a:pPr>
            <a:r>
              <a:rPr lang="ru-RU" sz="2800" dirty="0" smtClean="0"/>
              <a:t>4. добавляем зелёный горошек и зелень</a:t>
            </a:r>
          </a:p>
          <a:p>
            <a:pPr marL="457200" indent="-457200">
              <a:buNone/>
            </a:pPr>
            <a:r>
              <a:rPr lang="ru-RU" sz="2800" dirty="0" smtClean="0"/>
              <a:t>5.  заправляем растительным маслом</a:t>
            </a:r>
          </a:p>
          <a:p>
            <a:pPr marL="457200" indent="-457200">
              <a:buNone/>
            </a:pPr>
            <a:r>
              <a:rPr lang="ru-RU" sz="2800" dirty="0" smtClean="0"/>
              <a:t>6. всё перемешиваем</a:t>
            </a:r>
            <a:endParaRPr lang="ru-RU" sz="2800" dirty="0"/>
          </a:p>
        </p:txBody>
      </p:sp>
      <p:pic>
        <p:nvPicPr>
          <p:cNvPr id="4" name="Picture 2" descr="E:\винегрет\main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9063" y="0"/>
            <a:ext cx="350493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72074"/>
            <a:ext cx="2071670" cy="138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072074"/>
            <a:ext cx="1928827" cy="139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072074"/>
            <a:ext cx="2010363" cy="140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72074"/>
            <a:ext cx="194517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221</Words>
  <Application>Microsoft Office PowerPoint</Application>
  <PresentationFormat>Экран (4:3)</PresentationFormat>
  <Paragraphs>72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Проект.       Проект? Проект!</vt:lpstr>
      <vt:lpstr>Расставьте данные понятия в порядке последовательности выполнения проекта</vt:lpstr>
      <vt:lpstr>Правило 5 «П»</vt:lpstr>
      <vt:lpstr>Презентация PowerPoint</vt:lpstr>
      <vt:lpstr>Презентация PowerPoint</vt:lpstr>
      <vt:lpstr>ВИНЕГРЕТ</vt:lpstr>
      <vt:lpstr>Цель: изготовление винегрета Актуальность: если я научусь делать винегрет, то смогу порадовать  маму, получу  витамины, … </vt:lpstr>
      <vt:lpstr>Задачи:</vt:lpstr>
      <vt:lpstr>Ход работы:</vt:lpstr>
      <vt:lpstr>Вывод: получился винегрет      Приятного аппетита!!!</vt:lpstr>
      <vt:lpstr>     Паралимпийцы: единство ума, тела  и силы духа </vt:lpstr>
      <vt:lpstr>Презентация PowerPoint</vt:lpstr>
      <vt:lpstr>Феи Санкт - Петербурга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в начальной школе</dc:title>
  <dc:creator>Труба</dc:creator>
  <cp:lastModifiedBy>Учитель</cp:lastModifiedBy>
  <cp:revision>27</cp:revision>
  <dcterms:created xsi:type="dcterms:W3CDTF">2013-11-23T19:56:36Z</dcterms:created>
  <dcterms:modified xsi:type="dcterms:W3CDTF">2014-04-22T09:19:44Z</dcterms:modified>
</cp:coreProperties>
</file>