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88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P\Downloads\Irma_Sokhadze_-_Orange_song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Автор: Иванова Оксана Владимировна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МБОУ Гимназия №2 г. Заозерного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Рыбинского района Красноярского края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143116"/>
            <a:ext cx="73581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Физминутка 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оранжевое настроение</a:t>
            </a:r>
            <a:endParaRPr lang="ru-RU" sz="4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Irma_Sokhadze_-_Orange_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98 из 3339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1 из 697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19473" y="1554163"/>
            <a:ext cx="5657453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95 из 469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14 из 6774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38809" y="1554163"/>
            <a:ext cx="301878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Картинка 0 из 2504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29 из 228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643050"/>
            <a:ext cx="321471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35 из 6084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47800" y="1682020"/>
            <a:ext cx="6400800" cy="427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234 из 3339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62220" y="1554163"/>
            <a:ext cx="357196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Картинка 103 из 2504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7 из 3339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34099" y="1554163"/>
            <a:ext cx="422820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11 из 12485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488" y="2357430"/>
            <a:ext cx="3500462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2-tub-ru.yandex.net/i?id=374604774-64-7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488" y="2571744"/>
            <a:ext cx="392908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102 из 915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07498" y="1554163"/>
            <a:ext cx="368140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98 из 3339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чной пейзаж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35 из 6084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47800" y="1682020"/>
            <a:ext cx="6400800" cy="427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234 из 3339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62220" y="1554163"/>
            <a:ext cx="357196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166 из 3339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05075" y="2302669"/>
            <a:ext cx="42862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7 из 3339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34099" y="1554163"/>
            <a:ext cx="422820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L028253. Фото верблюд, фотографии верблюдов, рисунки верблюдов, постеры Верблюды, плакат Верблюд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71678"/>
            <a:ext cx="371477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алина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00298" y="2143116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</TotalTime>
  <Words>22</Words>
  <PresentationFormat>Экран (4:3)</PresentationFormat>
  <Paragraphs>6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Физминутка оранжевое настроение</dc:title>
  <dc:creator>HP</dc:creator>
  <cp:lastModifiedBy>HP</cp:lastModifiedBy>
  <cp:revision>15</cp:revision>
  <dcterms:created xsi:type="dcterms:W3CDTF">2012-03-22T11:04:20Z</dcterms:created>
  <dcterms:modified xsi:type="dcterms:W3CDTF">2012-03-22T13:33:14Z</dcterms:modified>
</cp:coreProperties>
</file>