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71" r:id="rId5"/>
    <p:sldId id="260" r:id="rId6"/>
    <p:sldId id="261" r:id="rId7"/>
    <p:sldId id="263" r:id="rId8"/>
    <p:sldId id="266" r:id="rId9"/>
    <p:sldId id="265" r:id="rId10"/>
    <p:sldId id="267" r:id="rId11"/>
    <p:sldId id="268" r:id="rId12"/>
    <p:sldId id="269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471B-5DAD-433C-AD8A-D69065CA4F8E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353E-338D-4CBB-97EE-C00A41E1D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0AE-220F-4863-9D8C-5BE98252B414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9919-6035-4EC1-B5FF-0AE1EED86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4988-AECF-4FA4-B8C6-3C2409FE501C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0678-E7AC-4B0F-9FB6-22ED523B6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A4C4-25DC-49CE-B23F-A7774B3562F8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E2B3-1BCD-4107-B52E-A3DD72F7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6669-0974-4FB4-B3EE-804073C2A27F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C9AB-555C-4795-BE49-163E15F91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CD1D-3BDA-4012-A36D-CCEBE8F95332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E459-C00F-4A9E-B13A-D536E9261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0423-28A5-4E73-A19E-3A6F34A339A8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C4C3-5580-4602-9EF3-8E1E37876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FD72-16AA-46D9-81AA-89431F1C6638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3DA4-8856-43D5-8525-CD02CE005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7EDD-C941-4E2D-A5FE-00AFA41C8B2D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651A-F7DD-45CE-A440-0677924A0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0E99-45D5-4F69-9D3E-D74FD68CAB77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CC8D-8CD9-452D-AB42-A7A28B9BE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283C-DDC9-4D9B-9398-01F9F3FC5FBE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AF60-DBAF-42CC-8478-55D0DEC37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3CF124-E937-4B88-91D8-7D56677A8F41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0903B30-4D8E-4204-8FEC-90F8F5ED6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5" r:id="rId2"/>
    <p:sldLayoutId id="2147483814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5" r:id="rId9"/>
    <p:sldLayoutId id="2147483811" r:id="rId10"/>
    <p:sldLayoutId id="21474838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1357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Забавные буквы !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986588" cy="4357688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r>
              <a:rPr lang="ru-RU" sz="2800" smtClean="0"/>
              <a:t>День рождения буквы "Ё"! Мы дарим ей подарки!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Подготовили : учащиеся 1 класса</a:t>
            </a:r>
          </a:p>
          <a:p>
            <a:pPr marR="0" eaLnBrk="1" hangingPunct="1">
              <a:buFont typeface="Arial" charset="0"/>
              <a:buNone/>
            </a:pPr>
            <a:r>
              <a:rPr lang="ru-RU" sz="2800" smtClean="0"/>
              <a:t>Руководитель : Похожалова З.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12"/>
          </a:xfrm>
        </p:spPr>
        <p:txBody>
          <a:bodyPr/>
          <a:lstStyle/>
          <a:p>
            <a:pPr eaLnBrk="1" hangingPunct="1"/>
            <a:r>
              <a:rPr lang="ru-RU" sz="2000" smtClean="0"/>
              <a:t>                                                                                 Посмотри на букву  - </a:t>
            </a:r>
            <a:br>
              <a:rPr lang="ru-RU" sz="2000" smtClean="0"/>
            </a:br>
            <a:r>
              <a:rPr lang="ru-RU" sz="2000" smtClean="0"/>
              <a:t>                                                                                 Буква очень хороша, </a:t>
            </a:r>
            <a:br>
              <a:rPr lang="ru-RU" sz="2000" smtClean="0"/>
            </a:br>
            <a:r>
              <a:rPr lang="ru-RU" sz="2000" smtClean="0"/>
              <a:t>                                                                                 Потому что из неё</a:t>
            </a:r>
            <a:br>
              <a:rPr lang="ru-RU" sz="2000" smtClean="0"/>
            </a:br>
            <a:r>
              <a:rPr lang="ru-RU" sz="2000" smtClean="0"/>
              <a:t>                                                                                  можно сделать  Ш, Е, Ё.</a:t>
            </a:r>
            <a:br>
              <a:rPr lang="ru-RU" sz="2000" smtClean="0"/>
            </a:br>
            <a:r>
              <a:rPr lang="ru-RU" sz="2000" smtClean="0"/>
              <a:t>                                                                              Подарок от Туриной  Саши</a:t>
            </a:r>
          </a:p>
        </p:txBody>
      </p:sp>
      <p:pic>
        <p:nvPicPr>
          <p:cNvPr id="14339" name="Содержимое 4" descr="P10502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2857500"/>
            <a:ext cx="3709987" cy="3675063"/>
          </a:xfrm>
        </p:spPr>
      </p:pic>
      <p:pic>
        <p:nvPicPr>
          <p:cNvPr id="14340" name="Рисунок 3" descr="P105027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4071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P105027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8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797050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Сначала улитку рассмотри,</a:t>
            </a:r>
            <a:br>
              <a:rPr lang="ru-RU" sz="2000" smtClean="0"/>
            </a:br>
            <a:r>
              <a:rPr lang="ru-RU" sz="2000" smtClean="0"/>
              <a:t>Потом ответь на мой вопрос:</a:t>
            </a:r>
            <a:br>
              <a:rPr lang="ru-RU" sz="2000" smtClean="0"/>
            </a:br>
            <a:r>
              <a:rPr lang="ru-RU" sz="2000" smtClean="0"/>
              <a:t>Какая буковка стоит внутри ?</a:t>
            </a:r>
            <a:br>
              <a:rPr lang="ru-RU" sz="2000" smtClean="0"/>
            </a:br>
            <a:r>
              <a:rPr lang="ru-RU" sz="2000" smtClean="0"/>
              <a:t> Подарок   от</a:t>
            </a:r>
            <a:r>
              <a:rPr lang="ru-RU" sz="2000" b="1" smtClean="0"/>
              <a:t> </a:t>
            </a:r>
            <a:r>
              <a:rPr lang="ru-RU" sz="2000" smtClean="0"/>
              <a:t> Поповой  Василисы  </a:t>
            </a:r>
          </a:p>
        </p:txBody>
      </p:sp>
      <p:pic>
        <p:nvPicPr>
          <p:cNvPr id="15363" name="Содержимое 3" descr="P10502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428875"/>
            <a:ext cx="5853113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785938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З не просто завитушка,</a:t>
            </a:r>
            <a:br>
              <a:rPr lang="ru-RU" sz="2000" smtClean="0"/>
            </a:br>
            <a:r>
              <a:rPr lang="ru-RU" sz="2000" smtClean="0"/>
              <a:t>З – пружинка, крендель, стружка.</a:t>
            </a:r>
            <a:br>
              <a:rPr lang="ru-RU" sz="2000" smtClean="0"/>
            </a:br>
            <a:r>
              <a:rPr lang="ru-RU" sz="2000" smtClean="0"/>
              <a:t>Подарок от Куприященко  Данила</a:t>
            </a:r>
          </a:p>
        </p:txBody>
      </p:sp>
      <p:pic>
        <p:nvPicPr>
          <p:cNvPr id="16387" name="Содержимое 3" descr="P105027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286000"/>
            <a:ext cx="6035675" cy="4240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57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Азбука – к мудрости ступенька.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На странице букваря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Тридцать три богатыря.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Мудрецов богатырей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Знает каждый грамотей.</a:t>
            </a:r>
          </a:p>
        </p:txBody>
      </p:sp>
      <p:pic>
        <p:nvPicPr>
          <p:cNvPr id="17411" name="Рисунок 4" descr="P10502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85813"/>
            <a:ext cx="30940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P105029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813"/>
            <a:ext cx="3500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pPr eaLnBrk="1" hangingPunct="1"/>
            <a:r>
              <a:rPr lang="ru-RU" sz="660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0056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А вы знаете, что 29 ноября в 1783 году русская азбука пополнилась еще одной буквой -</a:t>
            </a:r>
            <a:br>
              <a:rPr lang="ru-RU" dirty="0" smtClean="0"/>
            </a:br>
            <a:r>
              <a:rPr lang="ru-RU" dirty="0" smtClean="0"/>
              <a:t>буквой "Ё". С тех пор, именно в этот день, отмечается необычный праздник - день рождения </a:t>
            </a:r>
            <a:br>
              <a:rPr lang="ru-RU" dirty="0" smtClean="0"/>
            </a:br>
            <a:r>
              <a:rPr lang="ru-RU" dirty="0" smtClean="0"/>
              <a:t>буквы "Ё"! Удивительно! Не правда, ли? А в день рождения, даже если это день рождения </a:t>
            </a:r>
            <a:br>
              <a:rPr lang="ru-RU" dirty="0" smtClean="0"/>
            </a:br>
            <a:r>
              <a:rPr lang="ru-RU" dirty="0" smtClean="0"/>
              <a:t>буквы, принято дарить подарки. Так давайте вместе с вами сделаем необыкновенный подарок букве "Ё" от ее братьев и сестер - буковок . Они  устроили удивительную и необычайно интересную выставку букв русского алфавита!</a:t>
            </a:r>
            <a:br>
              <a:rPr lang="ru-RU" dirty="0" smtClean="0"/>
            </a:br>
            <a:r>
              <a:rPr lang="ru-RU" dirty="0" smtClean="0"/>
              <a:t>Такого вы еще не видели! Хотите увидеть?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71625" y="428625"/>
            <a:ext cx="6357938" cy="1500188"/>
          </a:xfrm>
        </p:spPr>
        <p:txBody>
          <a:bodyPr/>
          <a:lstStyle/>
          <a:p>
            <a:pPr eaLnBrk="1" hangingPunct="1"/>
            <a:r>
              <a:rPr lang="ru-RU" sz="1600" smtClean="0"/>
              <a:t>Буква Е передохнула,                                  Е и Ё – родные сёстры,       </a:t>
            </a:r>
            <a:br>
              <a:rPr lang="ru-RU" sz="1600" smtClean="0"/>
            </a:br>
            <a:r>
              <a:rPr lang="ru-RU" sz="1600" smtClean="0"/>
              <a:t>Как тотчас же на неё                                   Различать сестёр непросто.</a:t>
            </a:r>
            <a:br>
              <a:rPr lang="ru-RU" sz="1600" smtClean="0"/>
            </a:br>
            <a:r>
              <a:rPr lang="ru-RU" sz="1600" smtClean="0"/>
              <a:t>Пара птенчиков вспорхнула –                   Но у буквы две точки</a:t>
            </a:r>
            <a:br>
              <a:rPr lang="ru-RU" sz="1600" smtClean="0"/>
            </a:br>
            <a:r>
              <a:rPr lang="ru-RU" sz="1600" smtClean="0"/>
              <a:t>Получилась буква Ё                                      Словно к лесенке  гвоздочки.</a:t>
            </a:r>
            <a:br>
              <a:rPr lang="ru-RU" sz="1600" smtClean="0"/>
            </a:br>
            <a:r>
              <a:rPr lang="ru-RU" sz="1600" smtClean="0"/>
              <a:t>                    </a:t>
            </a:r>
          </a:p>
        </p:txBody>
      </p:sp>
      <p:pic>
        <p:nvPicPr>
          <p:cNvPr id="7171" name="Содержимое 3" descr="P105027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200025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2500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-Расскажи-ка,                         Буква Ё</a:t>
            </a:r>
            <a:br>
              <a:rPr lang="ru-RU" sz="2400" dirty="0" smtClean="0"/>
            </a:br>
            <a:r>
              <a:rPr lang="ru-RU" sz="2400" dirty="0" smtClean="0"/>
              <a:t>Буква Ё,                                    Даёт   </a:t>
            </a:r>
            <a:br>
              <a:rPr lang="ru-RU" sz="2400" dirty="0" smtClean="0"/>
            </a:br>
            <a:r>
              <a:rPr lang="ru-RU" sz="2400" dirty="0" smtClean="0"/>
              <a:t>Как твоё                                   Отчёт: </a:t>
            </a:r>
            <a:br>
              <a:rPr lang="ru-RU" sz="2400" dirty="0" smtClean="0"/>
            </a:br>
            <a:r>
              <a:rPr lang="ru-RU" sz="2400" dirty="0" smtClean="0"/>
              <a:t>Житьё-бытьё ?                      -Ничего житьё течёт. </a:t>
            </a:r>
            <a:br>
              <a:rPr lang="ru-RU" sz="2400" dirty="0" smtClean="0"/>
            </a:br>
            <a:r>
              <a:rPr lang="ru-RU" sz="2400" dirty="0" smtClean="0"/>
              <a:t>                              Я - ударная всегда !</a:t>
            </a:r>
            <a:br>
              <a:rPr lang="ru-RU" sz="2400" dirty="0" smtClean="0"/>
            </a:br>
            <a:r>
              <a:rPr lang="ru-RU" sz="2400" dirty="0" smtClean="0"/>
              <a:t>                            -Ой –Ё – Ёй,  </a:t>
            </a:r>
            <a:br>
              <a:rPr lang="ru-RU" sz="2400" dirty="0" smtClean="0"/>
            </a:br>
            <a:r>
              <a:rPr lang="ru-RU" sz="2400" dirty="0" smtClean="0"/>
              <a:t>                              Вот это – да 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57188" y="3071813"/>
            <a:ext cx="8229600" cy="33575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Всегда ударная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Однажды буква Е убежала в лес. Вдруг подул сильный ветер, закачались деревья. Букве Е стало страшно, и она спряталась под ель . Ель тоже закачалась от ветра, и на букву Е упали две шишки, от которых на голову у Е образовались шишки. От этого она превратилась в другую букву –  букву  Ё. Вот, оказывается , почему Ё всегда ударная.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Первой букве</a:t>
            </a:r>
            <a:br>
              <a:rPr lang="ru-RU" sz="2400" smtClean="0"/>
            </a:br>
            <a:r>
              <a:rPr lang="ru-RU" sz="2400" smtClean="0"/>
              <a:t>В слове чтение –</a:t>
            </a:r>
            <a:br>
              <a:rPr lang="ru-RU" sz="2400" smtClean="0"/>
            </a:br>
            <a:r>
              <a:rPr lang="ru-RU" sz="2400" smtClean="0"/>
              <a:t>Букве Ч</a:t>
            </a:r>
            <a:br>
              <a:rPr lang="ru-RU" sz="2400" smtClean="0"/>
            </a:br>
            <a:r>
              <a:rPr lang="ru-RU" sz="2400" smtClean="0"/>
              <a:t>Моё почтение !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Подарок от Лямкиной Леры</a:t>
            </a:r>
          </a:p>
        </p:txBody>
      </p:sp>
      <p:pic>
        <p:nvPicPr>
          <p:cNvPr id="9219" name="Picture 4" descr="C:\Documents and Settings\Администратор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857500"/>
            <a:ext cx="48863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714500"/>
          </a:xfrm>
        </p:spPr>
        <p:txBody>
          <a:bodyPr/>
          <a:lstStyle/>
          <a:p>
            <a:pPr eaLnBrk="1" hangingPunct="1"/>
            <a:r>
              <a:rPr lang="ru-RU" sz="2000" smtClean="0"/>
              <a:t>Вот буква В видна вдали-                             На эту букву посмотри :</a:t>
            </a:r>
            <a:br>
              <a:rPr lang="ru-RU" sz="2000" smtClean="0"/>
            </a:br>
            <a:r>
              <a:rPr lang="ru-RU" sz="2000" smtClean="0"/>
              <a:t>Красивая, витая                                               Она совсем как цифра три.</a:t>
            </a:r>
            <a:br>
              <a:rPr lang="ru-RU" sz="2000" smtClean="0"/>
            </a:br>
            <a:r>
              <a:rPr lang="ru-RU" sz="2000" smtClean="0"/>
              <a:t>Как будто крендель испекли                        Посмотри на улитку -                                                                                                                        </a:t>
            </a:r>
            <a:br>
              <a:rPr lang="ru-RU" sz="2000" smtClean="0"/>
            </a:br>
            <a:r>
              <a:rPr lang="ru-RU" sz="2000" smtClean="0"/>
              <a:t>Приезжих поджидая.                                      А увидишь букву О.</a:t>
            </a:r>
          </a:p>
        </p:txBody>
      </p:sp>
      <p:pic>
        <p:nvPicPr>
          <p:cNvPr id="10243" name="Содержимое 3" descr="P105027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0"/>
            <a:ext cx="3000375" cy="3781425"/>
          </a:xfrm>
        </p:spPr>
      </p:pic>
      <p:pic>
        <p:nvPicPr>
          <p:cNvPr id="10244" name="Содержимое 3" descr="P105027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857500"/>
            <a:ext cx="26606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Содержимое 3" descr="P105027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857500"/>
            <a:ext cx="2928938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1813" y="2357438"/>
            <a:ext cx="4071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Подарки от Боевой  Светы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857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 Г схожа с собачкою по виду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Ай да клоун!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Знаешь, кто  он ?                                                                   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 Этот клоун-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  Буква К !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Подарки  от  </a:t>
            </a:r>
            <a:r>
              <a:rPr lang="ru-RU" sz="2000" dirty="0" err="1" smtClean="0"/>
              <a:t>Бедарева</a:t>
            </a:r>
            <a:r>
              <a:rPr lang="ru-RU" sz="2000" dirty="0" smtClean="0"/>
              <a:t>  Саши </a:t>
            </a:r>
          </a:p>
        </p:txBody>
      </p:sp>
      <p:pic>
        <p:nvPicPr>
          <p:cNvPr id="11267" name="Содержимое 3" descr="P105027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2643188"/>
            <a:ext cx="4143375" cy="3930650"/>
          </a:xfrm>
        </p:spPr>
      </p:pic>
      <p:pic>
        <p:nvPicPr>
          <p:cNvPr id="11268" name="Содержимое 3" descr="P10502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643188"/>
            <a:ext cx="42878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643063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Гладишь – ласкается,</a:t>
            </a:r>
            <a:br>
              <a:rPr lang="ru-RU" sz="2000" smtClean="0"/>
            </a:br>
            <a:r>
              <a:rPr lang="ru-RU" sz="2000" smtClean="0"/>
              <a:t>Дразнишь – кусается.</a:t>
            </a:r>
            <a:br>
              <a:rPr lang="ru-RU" sz="2000" smtClean="0"/>
            </a:br>
            <a:r>
              <a:rPr lang="ru-RU" sz="2000" smtClean="0"/>
              <a:t> (собака )</a:t>
            </a:r>
            <a:br>
              <a:rPr lang="ru-RU" sz="2000" smtClean="0"/>
            </a:br>
            <a:r>
              <a:rPr lang="ru-RU" sz="2000" smtClean="0"/>
              <a:t> Подарок от Поповой  Даши</a:t>
            </a:r>
          </a:p>
        </p:txBody>
      </p:sp>
      <p:pic>
        <p:nvPicPr>
          <p:cNvPr id="12291" name="Picture 4" descr="C:\Documents and Settings\Администратор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214563"/>
            <a:ext cx="5772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929562" cy="1500188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Очень я го – го  -  горжусь,</a:t>
            </a:r>
            <a:br>
              <a:rPr lang="ru-RU" sz="2000" smtClean="0"/>
            </a:br>
            <a:r>
              <a:rPr lang="ru-RU" sz="2000" smtClean="0"/>
              <a:t>Что не утка я, а гусь,</a:t>
            </a:r>
            <a:br>
              <a:rPr lang="ru-RU" sz="2000" smtClean="0"/>
            </a:br>
            <a:r>
              <a:rPr lang="ru-RU" sz="2000" smtClean="0"/>
              <a:t>Подарок от Зятькова  Коли</a:t>
            </a:r>
          </a:p>
        </p:txBody>
      </p:sp>
      <p:pic>
        <p:nvPicPr>
          <p:cNvPr id="13315" name="Picture 4" descr="C:\Documents and Settings\Администратор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286000"/>
            <a:ext cx="5800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192</Words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Поток</vt:lpstr>
      <vt:lpstr>Забавные буквы !</vt:lpstr>
      <vt:lpstr>Слайд 2</vt:lpstr>
      <vt:lpstr>Буква Е передохнула,                                  Е и Ё – родные сёстры,        Как тотчас же на неё                                   Различать сестёр непросто. Пара птенчиков вспорхнула –                   Но у буквы две точки Получилась буква Ё                                      Словно к лесенке  гвоздочки.                     </vt:lpstr>
      <vt:lpstr>-Расскажи-ка,                         Буква Ё Буква Ё,                                    Даёт    Как твоё                                   Отчёт:  Житьё-бытьё ?                      -Ничего житьё течёт.                                Я - ударная всегда !                             -Ой –Ё – Ёй,                                 Вот это – да !                                    </vt:lpstr>
      <vt:lpstr>Первой букве В слове чтение – Букве Ч Моё почтение !  Подарок от Лямкиной Леры</vt:lpstr>
      <vt:lpstr>Вот буква В видна вдали-                             На эту букву посмотри : Красивая, витая                                               Она совсем как цифра три. Как будто крендель испекли                        Посмотри на улитку -                                                                                                                         Приезжих поджидая.                                      А увидишь букву О.</vt:lpstr>
      <vt:lpstr> Г схожа с собачкою по виду                                                                                                                Ай да клоун!                                                                                                                                                 Знаешь, кто  он ?                                                                                                                                                                                                                     Этот клоун-                                                                                                         Буква К !                                                      Подарки  от  Бедарева  Саши </vt:lpstr>
      <vt:lpstr>Гладишь – ласкается, Дразнишь – кусается.  (собака )  Подарок от Поповой  Даши</vt:lpstr>
      <vt:lpstr>Очень я го – го  -  горжусь, Что не утка я, а гусь, Подарок от Зятькова  Коли</vt:lpstr>
      <vt:lpstr>                                                                                 Посмотри на букву  -                                                                                   Буква очень хороша,                                                                                   Потому что из неё                                                                                   можно сделать  Ш, Е, Ё.                                                                               Подарок от Туриной  Саши</vt:lpstr>
      <vt:lpstr>Сначала улитку рассмотри, Потом ответь на мой вопрос: Какая буковка стоит внутри ?  Подарок   от  Поповой  Василисы  </vt:lpstr>
      <vt:lpstr>З не просто завитушка, З – пружинка, крендель, стружка. Подарок от Куприященко  Данила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Общий</cp:lastModifiedBy>
  <cp:revision>26</cp:revision>
  <dcterms:modified xsi:type="dcterms:W3CDTF">2013-12-30T12:39:21Z</dcterms:modified>
</cp:coreProperties>
</file>