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92896"/>
            <a:ext cx="3456384" cy="3145904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24936" cy="4392488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Священные книги религий мира 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Горшок.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bg1">
                    <a:lumMod val="50000"/>
                  </a:schemeClr>
                </a:solidFill>
              </a:rPr>
              <a:t>План:</a:t>
            </a:r>
            <a:endParaRPr lang="ru-RU" sz="9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>
                    <a:lumMod val="50000"/>
                  </a:schemeClr>
                </a:solidFill>
                <a:latin typeface="BatangChe" pitchFamily="49" charset="-127"/>
                <a:ea typeface="BatangChe" pitchFamily="49" charset="-127"/>
              </a:rPr>
              <a:t>Веды</a:t>
            </a:r>
          </a:p>
          <a:p>
            <a:r>
              <a:rPr lang="ru-RU" sz="6000" dirty="0" err="1" smtClean="0">
                <a:solidFill>
                  <a:schemeClr val="tx1">
                    <a:lumMod val="50000"/>
                  </a:schemeClr>
                </a:solidFill>
                <a:latin typeface="BatangChe" pitchFamily="49" charset="-127"/>
                <a:ea typeface="BatangChe" pitchFamily="49" charset="-127"/>
              </a:rPr>
              <a:t>Типитака</a:t>
            </a:r>
            <a:endParaRPr lang="ru-RU" sz="6000" dirty="0" smtClean="0">
              <a:solidFill>
                <a:schemeClr val="tx1">
                  <a:lumMod val="50000"/>
                </a:schemeClr>
              </a:solidFill>
              <a:latin typeface="BatangChe" pitchFamily="49" charset="-127"/>
              <a:ea typeface="BatangChe" pitchFamily="49" charset="-127"/>
            </a:endParaRPr>
          </a:p>
          <a:p>
            <a:r>
              <a:rPr lang="ru-RU" sz="6000" dirty="0" smtClean="0">
                <a:solidFill>
                  <a:schemeClr val="tx1">
                    <a:lumMod val="50000"/>
                  </a:schemeClr>
                </a:solidFill>
                <a:latin typeface="BatangChe" pitchFamily="49" charset="-127"/>
                <a:ea typeface="BatangChe" pitchFamily="49" charset="-127"/>
              </a:rPr>
              <a:t>Библия</a:t>
            </a:r>
          </a:p>
          <a:p>
            <a:r>
              <a:rPr lang="ru-RU" sz="6000" dirty="0" smtClean="0">
                <a:solidFill>
                  <a:schemeClr val="tx1">
                    <a:lumMod val="50000"/>
                  </a:schemeClr>
                </a:solidFill>
                <a:latin typeface="BatangChe" pitchFamily="49" charset="-127"/>
                <a:ea typeface="BatangChe" pitchFamily="49" charset="-127"/>
              </a:rPr>
              <a:t>Коран</a:t>
            </a:r>
            <a:endParaRPr lang="ru-RU" sz="6000" dirty="0">
              <a:solidFill>
                <a:schemeClr val="tx1">
                  <a:lumMod val="50000"/>
                </a:schemeClr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err="1" smtClean="0">
                <a:solidFill>
                  <a:schemeClr val="accent1">
                    <a:lumMod val="75000"/>
                  </a:schemeClr>
                </a:solidFill>
              </a:rPr>
              <a:t>ВЕДЫ-знание,учение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1249585605_5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529408"/>
            <a:ext cx="4176464" cy="53285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err="1" smtClean="0">
                <a:solidFill>
                  <a:schemeClr val="accent3">
                    <a:lumMod val="50000"/>
                  </a:schemeClr>
                </a:solidFill>
              </a:rPr>
              <a:t>Типитака</a:t>
            </a:r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</a:rPr>
              <a:t>- священная книга буддизма.</a:t>
            </a:r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pali-symbols-81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844824"/>
            <a:ext cx="5875112" cy="4281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rgbClr val="17BBFD"/>
      </a:dk1>
      <a:lt1>
        <a:srgbClr val="FFFFFF"/>
      </a:lt1>
      <a:dk2>
        <a:srgbClr val="73D6FD"/>
      </a:dk2>
      <a:lt2>
        <a:srgbClr val="68007F"/>
      </a:lt2>
      <a:accent1>
        <a:srgbClr val="9C007F"/>
      </a:accent1>
      <a:accent2>
        <a:srgbClr val="FF388C"/>
      </a:accent2>
      <a:accent3>
        <a:srgbClr val="FF79C2"/>
      </a:accent3>
      <a:accent4>
        <a:srgbClr val="92D050"/>
      </a:accent4>
      <a:accent5>
        <a:srgbClr val="FF0000"/>
      </a:accent5>
      <a:accent6>
        <a:srgbClr val="FF1B97"/>
      </a:accent6>
      <a:hlink>
        <a:srgbClr val="FFFFFF"/>
      </a:hlink>
      <a:folHlink>
        <a:srgbClr val="FF79C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</TotalTime>
  <Words>19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Слайд 1</vt:lpstr>
      <vt:lpstr>План:</vt:lpstr>
      <vt:lpstr>ВЕДЫ-знание,учение.</vt:lpstr>
      <vt:lpstr>Типитака- священная книга буддизма.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2013-10-08T14:37:53Z</dcterms:created>
  <dcterms:modified xsi:type="dcterms:W3CDTF">2013-10-08T14:50:28Z</dcterms:modified>
</cp:coreProperties>
</file>