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8000" dirty="0" smtClean="0"/>
              <a:t>Древнейшие верования.</a:t>
            </a:r>
            <a:endParaRPr lang="ru-RU" sz="80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6000" dirty="0" smtClean="0"/>
              <a:t>Возникновение религий.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800" dirty="0" smtClean="0"/>
              <a:t>         </a:t>
            </a:r>
            <a:r>
              <a:rPr lang="ru-RU" sz="8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ПЛАН:</a:t>
            </a:r>
            <a:endParaRPr lang="ru-RU" sz="8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ru-RU" sz="4800" dirty="0" smtClean="0"/>
              <a:t>1.Как древние люди заботились о душах своих предков.</a:t>
            </a:r>
          </a:p>
          <a:p>
            <a:r>
              <a:rPr lang="ru-RU" sz="4800" dirty="0" smtClean="0"/>
              <a:t>2.Многобожие.Пантеон.</a:t>
            </a:r>
          </a:p>
          <a:p>
            <a:r>
              <a:rPr lang="ru-RU" sz="4800" dirty="0" smtClean="0"/>
              <a:t>3.Единый </a:t>
            </a:r>
            <a:r>
              <a:rPr lang="ru-RU" sz="4800" dirty="0" err="1" smtClean="0"/>
              <a:t>Бог.Завет</a:t>
            </a:r>
            <a:r>
              <a:rPr lang="ru-RU" sz="4800" dirty="0" smtClean="0"/>
              <a:t>.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Древнейшее захоронение.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Содержимое 3" descr="i.jpe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628800"/>
            <a:ext cx="7488832" cy="446449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Священные животные.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Содержимое 3" descr="0bf85e27d82f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484784"/>
            <a:ext cx="4335804" cy="4176464"/>
          </a:xfrm>
        </p:spPr>
      </p:pic>
      <p:pic>
        <p:nvPicPr>
          <p:cNvPr id="5" name="Рисунок 4" descr="о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1412776"/>
            <a:ext cx="4248472" cy="45365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 АИД                      </a:t>
            </a:r>
            <a:endParaRPr lang="ru-RU" sz="9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Содержимое 3" descr="0_79716_4661c2fa_orig.jpe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267744" y="1556792"/>
            <a:ext cx="3816424" cy="510655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800" dirty="0" smtClean="0"/>
              <a:t>            ЗЕВС</a:t>
            </a:r>
            <a:endParaRPr lang="ru-RU" sz="8800" dirty="0"/>
          </a:p>
        </p:txBody>
      </p:sp>
      <p:pic>
        <p:nvPicPr>
          <p:cNvPr id="4" name="Содержимое 3" descr="Latvijas-Dievi-3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1484784"/>
            <a:ext cx="7272808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dirty="0" smtClean="0"/>
              <a:t>П</a:t>
            </a:r>
            <a:r>
              <a:rPr lang="ru-RU" sz="9600" dirty="0" smtClean="0"/>
              <a:t>осейдон</a:t>
            </a:r>
            <a:endParaRPr lang="ru-RU" sz="9600" dirty="0"/>
          </a:p>
        </p:txBody>
      </p:sp>
      <p:pic>
        <p:nvPicPr>
          <p:cNvPr id="4" name="Содержимое 3" descr="0923a44deaf7da8aad8b264211c7b92b.jpe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1412776"/>
            <a:ext cx="6048672" cy="489654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dirty="0" smtClean="0"/>
              <a:t>Бог Солнца Ра</a:t>
            </a:r>
            <a:endParaRPr lang="ru-RU" sz="8000" dirty="0"/>
          </a:p>
        </p:txBody>
      </p:sp>
      <p:pic>
        <p:nvPicPr>
          <p:cNvPr id="4" name="Содержимое 3" descr="img_25120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483768" y="1447800"/>
            <a:ext cx="4176464" cy="493352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dirty="0" smtClean="0"/>
              <a:t>Бог мудрости Тот</a:t>
            </a:r>
            <a:endParaRPr lang="ru-RU" sz="7200" dirty="0"/>
          </a:p>
        </p:txBody>
      </p:sp>
      <p:pic>
        <p:nvPicPr>
          <p:cNvPr id="4" name="Содержимое 3" descr="апа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447800"/>
            <a:ext cx="7173401" cy="47895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</TotalTime>
  <Words>40</Words>
  <Application>Microsoft Office PowerPoint</Application>
  <PresentationFormat>Экран (4:3)</PresentationFormat>
  <Paragraphs>13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Справедливость</vt:lpstr>
      <vt:lpstr>Возникновение религий.</vt:lpstr>
      <vt:lpstr>         ПЛАН:</vt:lpstr>
      <vt:lpstr>Древнейшее захоронение.</vt:lpstr>
      <vt:lpstr>Священные животные.</vt:lpstr>
      <vt:lpstr>         АИД                      </vt:lpstr>
      <vt:lpstr>            ЗЕВС</vt:lpstr>
      <vt:lpstr>Посейдон</vt:lpstr>
      <vt:lpstr>Бог Солнца Ра</vt:lpstr>
      <vt:lpstr>Бог мудрости Тот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Возникновение религий.</dc:title>
  <dc:creator>Admin</dc:creator>
  <cp:lastModifiedBy>Admin</cp:lastModifiedBy>
  <cp:revision>3</cp:revision>
  <dcterms:created xsi:type="dcterms:W3CDTF">2013-09-24T12:25:09Z</dcterms:created>
  <dcterms:modified xsi:type="dcterms:W3CDTF">2013-09-24T12:48:16Z</dcterms:modified>
</cp:coreProperties>
</file>