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8000" dirty="0" smtClean="0"/>
              <a:t>Знаменитые места </a:t>
            </a:r>
            <a:r>
              <a:rPr lang="ru-RU" sz="8000" dirty="0" smtClean="0"/>
              <a:t>мира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ru-RU" sz="7200" dirty="0" smtClean="0"/>
              <a:t>	Рукотворные сокровища человечества.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        Тадж-Махал.</a:t>
            </a:r>
            <a:endParaRPr lang="ru-RU" sz="7200" dirty="0"/>
          </a:p>
        </p:txBody>
      </p:sp>
      <p:pic>
        <p:nvPicPr>
          <p:cNvPr id="4" name="Содержимое 3" descr="42572674_7WTajMah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416824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Египетские пирамиды.  Пирамида Хеопса.</a:t>
            </a:r>
            <a:endParaRPr lang="ru-RU" dirty="0"/>
          </a:p>
        </p:txBody>
      </p:sp>
      <p:pic>
        <p:nvPicPr>
          <p:cNvPr id="4" name="Содержимое 3" descr="(1193588098)_74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6531843" cy="41764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   Статуя Свободы </a:t>
            </a:r>
            <a:endParaRPr lang="ru-RU" sz="7200" dirty="0"/>
          </a:p>
        </p:txBody>
      </p:sp>
      <p:pic>
        <p:nvPicPr>
          <p:cNvPr id="4" name="Содержимое 3" descr="55376796-1304068763-tuong-cao-nhat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916832"/>
            <a:ext cx="3816424" cy="47525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Сиднейская опера.</a:t>
            </a:r>
            <a:endParaRPr lang="ru-RU" dirty="0"/>
          </a:p>
        </p:txBody>
      </p:sp>
      <p:pic>
        <p:nvPicPr>
          <p:cNvPr id="4" name="Содержимое 3" descr="4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217" y="1935163"/>
            <a:ext cx="6625565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rgbClr val="17BBFD"/>
      </a:dk1>
      <a:lt1>
        <a:srgbClr val="FFFFFF"/>
      </a:lt1>
      <a:dk2>
        <a:srgbClr val="73D6FD"/>
      </a:dk2>
      <a:lt2>
        <a:srgbClr val="68007F"/>
      </a:lt2>
      <a:accent1>
        <a:srgbClr val="9C007F"/>
      </a:accent1>
      <a:accent2>
        <a:srgbClr val="FF388C"/>
      </a:accent2>
      <a:accent3>
        <a:srgbClr val="FF79C2"/>
      </a:accent3>
      <a:accent4>
        <a:srgbClr val="92D050"/>
      </a:accent4>
      <a:accent5>
        <a:srgbClr val="FF0000"/>
      </a:accent5>
      <a:accent6>
        <a:srgbClr val="FF1B97"/>
      </a:accent6>
      <a:hlink>
        <a:srgbClr val="FFFFFF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19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Знаменитые места мира</vt:lpstr>
      <vt:lpstr>        Тадж-Махал.</vt:lpstr>
      <vt:lpstr>Египетские пирамиды.  Пирамида Хеопса.</vt:lpstr>
      <vt:lpstr>   Статуя Свободы </vt:lpstr>
      <vt:lpstr>        Сиднейская опера.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места мира</dc:title>
  <dc:creator>Admin</dc:creator>
  <cp:lastModifiedBy>Admin</cp:lastModifiedBy>
  <cp:revision>2</cp:revision>
  <dcterms:created xsi:type="dcterms:W3CDTF">2013-05-17T13:28:01Z</dcterms:created>
  <dcterms:modified xsi:type="dcterms:W3CDTF">2013-05-17T13:43:25Z</dcterms:modified>
</cp:coreProperties>
</file>