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7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Занимательная викторина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«Грамотеи»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743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/>
            </a:r>
            <a:br>
              <a:rPr lang="ru-RU" sz="6000" b="1" i="1" dirty="0" smtClean="0">
                <a:solidFill>
                  <a:srgbClr val="FF0000"/>
                </a:solidFill>
              </a:rPr>
            </a:br>
            <a:r>
              <a:rPr lang="ru-RU" sz="6000" b="1" i="1" dirty="0" smtClean="0">
                <a:solidFill>
                  <a:srgbClr val="FF0000"/>
                </a:solidFill>
              </a:rPr>
              <a:t/>
            </a:r>
            <a:br>
              <a:rPr lang="ru-RU" sz="6000" b="1" i="1" dirty="0" smtClean="0">
                <a:solidFill>
                  <a:srgbClr val="FF0000"/>
                </a:solidFill>
              </a:rPr>
            </a:br>
            <a:r>
              <a:rPr lang="ru-RU" sz="6000" b="1" i="1" dirty="0" smtClean="0">
                <a:solidFill>
                  <a:srgbClr val="FF0000"/>
                </a:solidFill>
              </a:rPr>
              <a:t/>
            </a:r>
            <a:br>
              <a:rPr lang="ru-RU" sz="6000" b="1" i="1" dirty="0" smtClean="0">
                <a:solidFill>
                  <a:srgbClr val="FF0000"/>
                </a:solidFill>
              </a:rPr>
            </a:br>
            <a:r>
              <a:rPr lang="ru-RU" sz="4900" b="1" i="1" dirty="0" smtClean="0">
                <a:solidFill>
                  <a:srgbClr val="FF0000"/>
                </a:solidFill>
              </a:rPr>
              <a:t/>
            </a:r>
            <a:br>
              <a:rPr lang="ru-RU" sz="49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2.</a:t>
            </a:r>
            <a:r>
              <a:rPr lang="ru-RU" sz="3600" i="1" dirty="0" smtClean="0"/>
              <a:t> Первое- фигура танца.</a:t>
            </a:r>
            <a:br>
              <a:rPr lang="ru-RU" sz="3600" i="1" dirty="0" smtClean="0"/>
            </a:br>
            <a:r>
              <a:rPr lang="ru-RU" sz="3600" i="1" dirty="0" smtClean="0"/>
              <a:t>Второе- гласный звук.</a:t>
            </a:r>
            <a:br>
              <a:rPr lang="ru-RU" sz="3600" i="1" dirty="0" smtClean="0"/>
            </a:br>
            <a:r>
              <a:rPr lang="ru-RU" sz="3600" i="1" dirty="0" smtClean="0"/>
              <a:t>Третье- подводная зелень.</a:t>
            </a:r>
            <a:br>
              <a:rPr lang="ru-RU" sz="3600" i="1" dirty="0" smtClean="0"/>
            </a:br>
            <a:r>
              <a:rPr lang="ru-RU" sz="3600" i="1" dirty="0" smtClean="0"/>
              <a:t>Целое- сеть, которую плетёт насекомое.</a:t>
            </a:r>
            <a:r>
              <a:rPr lang="ru-RU" sz="4900" b="1" i="1" dirty="0" smtClean="0">
                <a:solidFill>
                  <a:srgbClr val="FF0000"/>
                </a:solidFill>
              </a:rPr>
              <a:t/>
            </a:r>
            <a:br>
              <a:rPr lang="ru-RU" sz="4900" b="1" i="1" dirty="0" smtClean="0">
                <a:solidFill>
                  <a:srgbClr val="FF0000"/>
                </a:solidFill>
              </a:rPr>
            </a:br>
            <a:endParaRPr lang="ru-RU" sz="49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6400" y="952500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«ОБО ВСЁМ ПОНЕМНОГУ»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Замени фразеологический оборот одним словом:</a:t>
            </a:r>
          </a:p>
          <a:p>
            <a:pPr>
              <a:buNone/>
            </a:pPr>
            <a:r>
              <a:rPr lang="ru-RU" dirty="0" smtClean="0"/>
              <a:t>А) в час по чайной ложке</a:t>
            </a:r>
          </a:p>
          <a:p>
            <a:pPr>
              <a:buNone/>
            </a:pPr>
            <a:r>
              <a:rPr lang="ru-RU" dirty="0" smtClean="0"/>
              <a:t>Б) надуть губы</a:t>
            </a:r>
          </a:p>
          <a:p>
            <a:pPr>
              <a:buNone/>
            </a:pPr>
            <a:r>
              <a:rPr lang="ru-RU" dirty="0" smtClean="0"/>
              <a:t>В) намозолить глаза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Из каждой пары слов образуй одно сложное слово: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а)  Птицы, ловить –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б)  Мясо, рубить –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в)  Тушить, огонь –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Подбери к данной пословице другую, близкую по значению: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>«Кто грамоте горазд, тому не пропасть»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а) Мал золотник, да дорог.</a:t>
            </a:r>
          </a:p>
          <a:p>
            <a:pPr>
              <a:buNone/>
            </a:pPr>
            <a:r>
              <a:rPr lang="ru-RU" dirty="0" smtClean="0"/>
              <a:t> б) Сам пропадай, а товарища выручай.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в) Учёный водит, неучёный следом ходит.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Поставь в словах ударение и определи, сколько всего слов: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Вилок</a:t>
            </a:r>
          </a:p>
          <a:p>
            <a:r>
              <a:rPr lang="ru-RU" dirty="0" smtClean="0"/>
              <a:t>Вычитать</a:t>
            </a:r>
          </a:p>
          <a:p>
            <a:r>
              <a:rPr lang="ru-RU" dirty="0" smtClean="0"/>
              <a:t>Стрелки</a:t>
            </a:r>
          </a:p>
          <a:p>
            <a:r>
              <a:rPr lang="ru-RU" dirty="0" smtClean="0"/>
              <a:t>Окуни</a:t>
            </a:r>
          </a:p>
          <a:p>
            <a:r>
              <a:rPr lang="ru-RU" dirty="0" smtClean="0"/>
              <a:t>Белок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Подбери к устаревшему слову- архаизму его современный аналог: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32888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соглядать</a:t>
            </a:r>
            <a:r>
              <a:rPr lang="ru-RU" dirty="0" smtClean="0"/>
              <a:t>                  глаза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сызнова                     город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очи                              говорить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град                            следить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сказывать                  опять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Блиц- турнир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3251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1200" dirty="0" smtClean="0"/>
              <a:t>1.    Какое местоимение можно считать самым хвастливым?</a:t>
            </a:r>
          </a:p>
          <a:p>
            <a:pPr>
              <a:buNone/>
            </a:pPr>
            <a:r>
              <a:rPr lang="ru-RU" sz="11200" dirty="0" smtClean="0"/>
              <a:t> </a:t>
            </a:r>
            <a:r>
              <a:rPr lang="ru-RU" sz="11200" dirty="0" smtClean="0"/>
              <a:t>2.    В каких словах по сто согласных ?</a:t>
            </a:r>
          </a:p>
          <a:p>
            <a:pPr>
              <a:buNone/>
            </a:pPr>
            <a:r>
              <a:rPr lang="ru-RU" sz="11200" dirty="0" smtClean="0"/>
              <a:t> </a:t>
            </a:r>
            <a:r>
              <a:rPr lang="ru-RU" sz="11200" dirty="0" smtClean="0"/>
              <a:t>3.   Объясни значение выражения «шаром покати»</a:t>
            </a:r>
          </a:p>
          <a:p>
            <a:pPr>
              <a:buNone/>
            </a:pPr>
            <a:r>
              <a:rPr lang="ru-RU" sz="11200" dirty="0" smtClean="0"/>
              <a:t> </a:t>
            </a:r>
            <a:r>
              <a:rPr lang="ru-RU" sz="11200" dirty="0" smtClean="0"/>
              <a:t>4.   Составь из данных слов известную поговорку</a:t>
            </a:r>
          </a:p>
          <a:p>
            <a:pPr>
              <a:buNone/>
            </a:pPr>
            <a:r>
              <a:rPr lang="ru-RU" sz="11200" dirty="0" smtClean="0"/>
              <a:t>       (чем, лес, дальше, дрова, в, больше, тем)</a:t>
            </a:r>
          </a:p>
          <a:p>
            <a:pPr>
              <a:buNone/>
            </a:pPr>
            <a:r>
              <a:rPr lang="ru-RU" sz="11200" dirty="0" smtClean="0"/>
              <a:t> </a:t>
            </a:r>
            <a:r>
              <a:rPr lang="ru-RU" sz="11200" dirty="0" smtClean="0"/>
              <a:t> 5.  Какое средство помогло </a:t>
            </a:r>
            <a:r>
              <a:rPr lang="ru-RU" sz="11200" dirty="0" err="1" smtClean="0"/>
              <a:t>Карлсону</a:t>
            </a:r>
            <a:r>
              <a:rPr lang="ru-RU" sz="11200" dirty="0" smtClean="0"/>
              <a:t> избавиться от     высокой температуры?</a:t>
            </a:r>
          </a:p>
          <a:p>
            <a:pPr>
              <a:buNone/>
            </a:pPr>
            <a:r>
              <a:rPr lang="ru-RU" sz="11200" dirty="0" smtClean="0"/>
              <a:t> </a:t>
            </a:r>
            <a:r>
              <a:rPr lang="ru-RU" sz="11200" dirty="0" smtClean="0"/>
              <a:t> 6.   Угадай сказку по ключевым словам:</a:t>
            </a:r>
          </a:p>
          <a:p>
            <a:pPr>
              <a:buNone/>
            </a:pPr>
            <a:r>
              <a:rPr lang="ru-RU" sz="11200" dirty="0" smtClean="0"/>
              <a:t>     (лианы, мальчик, река, волки, джунгли)</a:t>
            </a:r>
          </a:p>
          <a:p>
            <a:pPr>
              <a:buNone/>
            </a:pPr>
            <a:r>
              <a:rPr lang="ru-RU" sz="11200" dirty="0" smtClean="0"/>
              <a:t> </a:t>
            </a:r>
            <a:r>
              <a:rPr lang="ru-RU" sz="11200" dirty="0" smtClean="0"/>
              <a:t> 7.   Какое слово принадлежит тебе, а употребляется чаще другими?</a:t>
            </a:r>
          </a:p>
          <a:p>
            <a:pPr>
              <a:buNone/>
            </a:pPr>
            <a:r>
              <a:rPr lang="ru-RU" sz="11200" dirty="0" smtClean="0"/>
              <a:t> </a:t>
            </a:r>
            <a:r>
              <a:rPr lang="ru-RU" sz="11200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Словесные головоломки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Анаграммы</a:t>
            </a:r>
            <a:r>
              <a:rPr lang="ru-RU" sz="4800" dirty="0" smtClean="0"/>
              <a:t>- это слова, полученные перестановкой букв в исходном слове</a:t>
            </a:r>
            <a:endParaRPr lang="ru-R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Анаграммы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1.  Лежу я на земле, прибитая к железу,</a:t>
            </a:r>
          </a:p>
          <a:p>
            <a:pPr>
              <a:buNone/>
            </a:pPr>
            <a:r>
              <a:rPr lang="ru-RU" dirty="0" smtClean="0"/>
              <a:t>     Но буквы переставь- в кастрюлю я полезу.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2.Географию со мной изучают в школе дети,</a:t>
            </a:r>
          </a:p>
          <a:p>
            <a:pPr>
              <a:buNone/>
            </a:pPr>
            <a:r>
              <a:rPr lang="ru-RU" dirty="0" smtClean="0"/>
              <a:t>     Дай порядок букв иной-</a:t>
            </a:r>
          </a:p>
          <a:p>
            <a:pPr>
              <a:buNone/>
            </a:pPr>
            <a:r>
              <a:rPr lang="ru-RU" dirty="0" smtClean="0"/>
              <a:t>     И найдёшь меня в буфете.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i="1" dirty="0" err="1" smtClean="0">
                <a:solidFill>
                  <a:srgbClr val="FF0000"/>
                </a:solidFill>
              </a:rPr>
              <a:t>Метаграмма</a:t>
            </a:r>
            <a:r>
              <a:rPr lang="ru-RU" dirty="0" smtClean="0"/>
              <a:t>- </a:t>
            </a:r>
            <a:r>
              <a:rPr lang="ru-RU" sz="4900" dirty="0" smtClean="0"/>
              <a:t>это слова, различающиеся одной буквой ( звуком)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8458200"/>
            <a:ext cx="70104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</a:rPr>
              <a:t>Метаграммы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 «К» я в школе на стене,</a:t>
            </a:r>
          </a:p>
          <a:p>
            <a:pPr>
              <a:buNone/>
            </a:pPr>
            <a:r>
              <a:rPr lang="ru-RU" dirty="0" smtClean="0"/>
              <a:t>Горы, реки есть на мне.</a:t>
            </a:r>
          </a:p>
          <a:p>
            <a:pPr>
              <a:buNone/>
            </a:pPr>
            <a:r>
              <a:rPr lang="ru-RU" dirty="0" smtClean="0"/>
              <a:t>С «П»- от вас не утаю-</a:t>
            </a:r>
          </a:p>
          <a:p>
            <a:pPr>
              <a:buNone/>
            </a:pPr>
            <a:r>
              <a:rPr lang="ru-RU" dirty="0" smtClean="0"/>
              <a:t>Тоже в школе я стою.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Мои кусты легко узнать 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Цвету я гроздьями весною,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Но замените мягкий знак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На букву «А» – и я завою.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300" b="1" i="1" dirty="0" smtClean="0">
                <a:solidFill>
                  <a:srgbClr val="FF0000"/>
                </a:solidFill>
              </a:rPr>
              <a:t>Логогриф </a:t>
            </a:r>
            <a:r>
              <a:rPr lang="ru-RU" dirty="0" smtClean="0"/>
              <a:t>– </a:t>
            </a:r>
            <a:r>
              <a:rPr lang="ru-RU" sz="4900" dirty="0" smtClean="0"/>
              <a:t>загадка, в которой задуманное слово получает различное значение от выбрасывания или прибавления буквы.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746760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45720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Пойди- </a:t>
            </a:r>
            <a:r>
              <a:rPr lang="ru-RU" sz="2400" b="1" dirty="0" err="1" smtClean="0"/>
              <a:t>ка</a:t>
            </a:r>
            <a:r>
              <a:rPr lang="ru-RU" sz="2400" b="1" dirty="0" smtClean="0"/>
              <a:t> в сад и погляди:</a:t>
            </a:r>
            <a:br>
              <a:rPr lang="ru-RU" sz="2400" b="1" dirty="0" smtClean="0"/>
            </a:br>
            <a:r>
              <a:rPr lang="ru-RU" sz="2400" b="1" dirty="0" smtClean="0"/>
              <a:t>Я там цвету, благоухая.</a:t>
            </a:r>
            <a:br>
              <a:rPr lang="ru-RU" sz="2400" b="1" dirty="0" smtClean="0"/>
            </a:br>
            <a:r>
              <a:rPr lang="ru-RU" sz="2400" b="1" dirty="0" smtClean="0"/>
              <a:t>Но «Г» приставишь впереди,</a:t>
            </a:r>
            <a:br>
              <a:rPr lang="ru-RU" sz="2400" b="1" dirty="0" smtClean="0"/>
            </a:br>
            <a:r>
              <a:rPr lang="ru-RU" sz="2400" b="1" dirty="0" smtClean="0"/>
              <a:t>И в небе я загромыхаю.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772400" cy="1676400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Мы резким голосом кричим</a:t>
            </a:r>
            <a:br>
              <a:rPr lang="ru-RU" sz="2800" dirty="0" smtClean="0"/>
            </a:br>
            <a:r>
              <a:rPr lang="ru-RU" sz="2800" dirty="0" smtClean="0"/>
              <a:t>И ковыляем так комично,</a:t>
            </a:r>
            <a:br>
              <a:rPr lang="ru-RU" sz="2800" dirty="0" smtClean="0"/>
            </a:br>
            <a:r>
              <a:rPr lang="ru-RU" sz="2800" dirty="0" smtClean="0"/>
              <a:t>Но вставь нам «Л»- и зазвучим</a:t>
            </a:r>
            <a:br>
              <a:rPr lang="ru-RU" sz="2800" dirty="0" smtClean="0"/>
            </a:br>
            <a:r>
              <a:rPr lang="ru-RU" sz="2800" dirty="0" smtClean="0"/>
              <a:t>Тогда довольно мелодично.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8610600"/>
            <a:ext cx="6400800" cy="1752600"/>
          </a:xfrm>
        </p:spPr>
        <p:txBody>
          <a:bodyPr/>
          <a:lstStyle/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/>
            </a:r>
            <a:br>
              <a:rPr lang="ru-RU" sz="6000" b="1" i="1" dirty="0" smtClean="0">
                <a:solidFill>
                  <a:srgbClr val="FF0000"/>
                </a:solidFill>
              </a:rPr>
            </a:br>
            <a:r>
              <a:rPr lang="ru-RU" sz="6000" b="1" i="1" dirty="0" smtClean="0">
                <a:solidFill>
                  <a:srgbClr val="FF0000"/>
                </a:solidFill>
              </a:rPr>
              <a:t/>
            </a:r>
            <a:br>
              <a:rPr lang="ru-RU" sz="6000" b="1" i="1" dirty="0" smtClean="0">
                <a:solidFill>
                  <a:srgbClr val="FF0000"/>
                </a:solidFill>
              </a:rPr>
            </a:br>
            <a:r>
              <a:rPr lang="ru-RU" sz="6000" b="1" i="1" dirty="0" smtClean="0">
                <a:solidFill>
                  <a:srgbClr val="FF0000"/>
                </a:solidFill>
              </a:rPr>
              <a:t/>
            </a:r>
            <a:br>
              <a:rPr lang="ru-RU" sz="6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Шарада</a:t>
            </a:r>
            <a:r>
              <a:rPr lang="ru-RU" sz="4000" dirty="0" smtClean="0"/>
              <a:t> ( от </a:t>
            </a:r>
            <a:r>
              <a:rPr lang="ru-RU" sz="4000" dirty="0" err="1" smtClean="0"/>
              <a:t>фран</a:t>
            </a:r>
            <a:r>
              <a:rPr lang="ru-RU" sz="4000" dirty="0" smtClean="0"/>
              <a:t>. слова, означающего «беседа», «болтовня») – игра, в которой задуманное слово разделяется на несколько частей ( обычно по слогам)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975360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46482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1.</a:t>
            </a:r>
            <a:r>
              <a:rPr lang="ru-RU" sz="2400" b="1" dirty="0" smtClean="0"/>
              <a:t>Слог первый мой- предлог,</a:t>
            </a:r>
            <a:br>
              <a:rPr lang="ru-RU" sz="2400" b="1" dirty="0" smtClean="0"/>
            </a:br>
            <a:r>
              <a:rPr lang="ru-RU" sz="2400" b="1" dirty="0" smtClean="0"/>
              <a:t>второй  же -  летний дом.</a:t>
            </a:r>
            <a:br>
              <a:rPr lang="ru-RU" sz="2400" b="1" dirty="0" smtClean="0"/>
            </a:br>
            <a:r>
              <a:rPr lang="ru-RU" sz="2400" b="1" dirty="0" smtClean="0"/>
              <a:t>А целое порой решается с трудом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164</TotalTime>
  <Words>392</Words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Занимательная викторина  </vt:lpstr>
      <vt:lpstr>Блиц- турнир</vt:lpstr>
      <vt:lpstr>Словесные головоломки</vt:lpstr>
      <vt:lpstr>Анаграммы</vt:lpstr>
      <vt:lpstr>Метаграмма- это слова, различающиеся одной буквой ( звуком)</vt:lpstr>
      <vt:lpstr>Метаграммы</vt:lpstr>
      <vt:lpstr>Логогриф – загадка, в которой задуманное слово получает различное значение от выбрасывания или прибавления буквы.</vt:lpstr>
      <vt:lpstr>    Мы резким голосом кричим И ковыляем так комично, Но вставь нам «Л»- и зазвучим Тогда довольно мелодично.  </vt:lpstr>
      <vt:lpstr>   Шарада ( от фран. слова, означающего «беседа», «болтовня») – игра, в которой задуманное слово разделяется на несколько частей ( обычно по слогам)</vt:lpstr>
      <vt:lpstr>    2. Первое- фигура танца. Второе- гласный звук. Третье- подводная зелень. Целое- сеть, которую плетёт насекомое. </vt:lpstr>
      <vt:lpstr>«ОБО ВСЁМ ПОНЕМНОГУ»</vt:lpstr>
      <vt:lpstr>Из каждой пары слов образуй одно сложное слово:</vt:lpstr>
      <vt:lpstr>   Подбери к данной пословице другую, близкую по значению: «Кто грамоте горазд, тому не пропасть» </vt:lpstr>
      <vt:lpstr>Поставь в словах ударение и определи, сколько всего слов:</vt:lpstr>
      <vt:lpstr>Подбери к устаревшему слову- архаизму его современный аналог: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викторина «Грамотеи»</dc:title>
  <cp:lastModifiedBy>Admin</cp:lastModifiedBy>
  <cp:revision>41</cp:revision>
  <dcterms:modified xsi:type="dcterms:W3CDTF">2013-10-23T17:08:26Z</dcterms:modified>
</cp:coreProperties>
</file>