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0" r:id="rId20"/>
    <p:sldId id="271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6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b="1" kern="1200">
        <a:solidFill>
          <a:srgbClr val="008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rgbClr val="008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rgbClr val="008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rgbClr val="008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rgbClr val="008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rgbClr val="008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rgbClr val="008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rgbClr val="008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rgbClr val="008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800000"/>
    <a:srgbClr val="FFFF66"/>
    <a:srgbClr val="008000"/>
    <a:srgbClr val="FFFF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DCCE-F0C9-4787-8688-D77E7B663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83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758E-4D86-4A9A-A63A-C96C86425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80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5A0F-6160-4F25-B306-7AA0A9CBA6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48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957E-A2D2-4AA6-AA48-24976DD50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55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225B2-836A-43EF-A0EE-8D429F797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33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2BCB5-EB21-45A5-A1BE-1516ED916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6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064C-CB58-4851-BEE1-67DE340ACA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10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025E3-364A-45B1-9EEC-F87229B714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86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246F9-53F7-47EE-A44D-38E0CBB38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20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45BB-15DD-4039-B9D9-61E615B94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5006-CD59-494A-9E54-88E224A6B4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2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E96E7505-03B5-44A8-BE5F-EB05BD7F78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3200327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10512425" cy="70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9144000" cy="1439862"/>
          </a:xfrm>
        </p:spPr>
        <p:txBody>
          <a:bodyPr/>
          <a:lstStyle/>
          <a:p>
            <a:r>
              <a:rPr lang="ru-RU" altLang="ru-RU" sz="9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61481948_hi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4249738" cy="61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76825" y="4362450"/>
            <a:ext cx="4067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/>
              <a:t>Рафлензия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516563"/>
            <a:ext cx="8220075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6000" b="1">
                <a:solidFill>
                  <a:srgbClr val="008000"/>
                </a:solidFill>
              </a:rPr>
              <a:t>Венерина мухоловка</a:t>
            </a:r>
          </a:p>
        </p:txBody>
      </p:sp>
      <p:pic>
        <p:nvPicPr>
          <p:cNvPr id="11268" name="Picture 4" descr="1319622158_flower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9135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5516563"/>
            <a:ext cx="2962275" cy="965200"/>
          </a:xfrm>
        </p:spPr>
        <p:txBody>
          <a:bodyPr/>
          <a:lstStyle/>
          <a:p>
            <a:pPr lvl="1">
              <a:buFontTx/>
              <a:buNone/>
            </a:pPr>
            <a:r>
              <a:rPr lang="ru-RU" altLang="ru-RU" sz="6000" b="1">
                <a:solidFill>
                  <a:srgbClr val="008000"/>
                </a:solidFill>
              </a:rPr>
              <a:t>Чай</a:t>
            </a:r>
          </a:p>
        </p:txBody>
      </p:sp>
      <p:pic>
        <p:nvPicPr>
          <p:cNvPr id="12292" name="Picture 4" descr="kust-chay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489825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4868863"/>
            <a:ext cx="4500562" cy="1223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5400" b="1">
                <a:solidFill>
                  <a:srgbClr val="008000"/>
                </a:solidFill>
              </a:rPr>
              <a:t>Подорожник</a:t>
            </a:r>
          </a:p>
        </p:txBody>
      </p:sp>
      <p:pic>
        <p:nvPicPr>
          <p:cNvPr id="13316" name="Picture 4" descr="36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376738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4221163"/>
            <a:ext cx="4537075" cy="1871662"/>
          </a:xfrm>
        </p:spPr>
        <p:txBody>
          <a:bodyPr/>
          <a:lstStyle/>
          <a:p>
            <a:pPr lvl="2">
              <a:buFontTx/>
              <a:buNone/>
            </a:pPr>
            <a:r>
              <a:rPr lang="ru-RU" altLang="ru-RU" sz="6000" b="1">
                <a:solidFill>
                  <a:srgbClr val="008000"/>
                </a:solidFill>
              </a:rPr>
              <a:t>Ландыш</a:t>
            </a:r>
          </a:p>
        </p:txBody>
      </p:sp>
      <p:pic>
        <p:nvPicPr>
          <p:cNvPr id="14340" name="Picture 4" descr="0_24107_8ecabe5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99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3644900"/>
            <a:ext cx="4067175" cy="2879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000" b="1">
                <a:solidFill>
                  <a:srgbClr val="008000"/>
                </a:solidFill>
              </a:rPr>
              <a:t>мать-</a:t>
            </a:r>
            <a:br>
              <a:rPr lang="ru-RU" altLang="ru-RU" sz="6000" b="1">
                <a:solidFill>
                  <a:srgbClr val="008000"/>
                </a:solidFill>
              </a:rPr>
            </a:br>
            <a:r>
              <a:rPr lang="ru-RU" altLang="ru-RU" sz="6000" b="1">
                <a:solidFill>
                  <a:srgbClr val="008000"/>
                </a:solidFill>
              </a:rPr>
              <a:t>и-мачеха</a:t>
            </a:r>
          </a:p>
        </p:txBody>
      </p:sp>
      <p:pic>
        <p:nvPicPr>
          <p:cNvPr id="15364" name="Picture 4" descr="1980606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2213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5734050"/>
            <a:ext cx="5689600" cy="863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5400" b="1">
                <a:solidFill>
                  <a:srgbClr val="008000"/>
                </a:solidFill>
              </a:rPr>
              <a:t>       Земляника </a:t>
            </a:r>
          </a:p>
        </p:txBody>
      </p:sp>
      <p:pic>
        <p:nvPicPr>
          <p:cNvPr id="18436" name="Picture 4" descr="548391013123583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2009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4508500"/>
            <a:ext cx="4211637" cy="15843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b="1">
                <a:solidFill>
                  <a:srgbClr val="008000"/>
                </a:solidFill>
              </a:rPr>
              <a:t>Лавровое</a:t>
            </a:r>
            <a:br>
              <a:rPr lang="ru-RU" altLang="ru-RU" sz="5400" b="1">
                <a:solidFill>
                  <a:srgbClr val="008000"/>
                </a:solidFill>
              </a:rPr>
            </a:br>
            <a:r>
              <a:rPr lang="ru-RU" altLang="ru-RU" sz="5400" b="1">
                <a:solidFill>
                  <a:srgbClr val="008000"/>
                </a:solidFill>
              </a:rPr>
              <a:t>дерево</a:t>
            </a:r>
          </a:p>
        </p:txBody>
      </p:sp>
      <p:pic>
        <p:nvPicPr>
          <p:cNvPr id="19460" name="Picture 4" descr="10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78362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sick-bay-laurel-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74491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4868863"/>
            <a:ext cx="4103687" cy="15128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400"/>
              <a:t>   </a:t>
            </a:r>
            <a:r>
              <a:rPr lang="ru-RU" altLang="ru-RU" sz="4400" b="1">
                <a:solidFill>
                  <a:srgbClr val="008000"/>
                </a:solidFill>
              </a:rPr>
              <a:t>Чертополох</a:t>
            </a:r>
          </a:p>
        </p:txBody>
      </p:sp>
      <p:pic>
        <p:nvPicPr>
          <p:cNvPr id="20484" name="Picture 4" descr="vulgare-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99012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399840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294063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3789363"/>
            <a:ext cx="3106737" cy="25923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7200">
                <a:solidFill>
                  <a:srgbClr val="800000"/>
                </a:solidFill>
              </a:rPr>
              <a:t>Флора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800000"/>
                </a:solidFill>
              </a:rPr>
              <a:t>Ре́мбрандт Ха́рменс ван Рейн</a:t>
            </a:r>
          </a:p>
        </p:txBody>
      </p:sp>
      <p:pic>
        <p:nvPicPr>
          <p:cNvPr id="16388" name="Picture 4" descr="17404208_Fl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10857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ork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38563"/>
            <a:ext cx="4319587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-171450"/>
            <a:ext cx="6264275" cy="677863"/>
          </a:xfrm>
        </p:spPr>
        <p:txBody>
          <a:bodyPr/>
          <a:lstStyle/>
          <a:p>
            <a:endParaRPr lang="ru-RU" altLang="ru-RU" sz="4000"/>
          </a:p>
        </p:txBody>
      </p:sp>
      <p:pic>
        <p:nvPicPr>
          <p:cNvPr id="2052" name="Picture 4" descr="13068482525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65613"/>
            <a:ext cx="34559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8_Haric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9350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20090514-sunflow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0221917e13e0fa03b8f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3997325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21b7933dc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4508500"/>
            <a:ext cx="3348037" cy="19446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000" b="1">
                <a:solidFill>
                  <a:srgbClr val="FFFFFF"/>
                </a:solidFill>
              </a:rPr>
              <a:t>Флора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Игорь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3600">
                <a:solidFill>
                  <a:srgbClr val="FFFFFF"/>
                </a:solidFill>
              </a:rPr>
              <a:t>Жарков</a:t>
            </a:r>
            <a:r>
              <a:rPr lang="ru-RU" altLang="ru-RU" sz="400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0171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338"/>
            <a:ext cx="7561262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lantago_mai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632618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_17843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>
                <a:solidFill>
                  <a:srgbClr val="FFFF00"/>
                </a:solidFill>
              </a:rPr>
              <a:t>От семени до семени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83450" cy="7493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3557" name="Picture 5" descr="392424_html_49f2f7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840537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assada_1000x948_850x8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6985000" cy="66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_Haric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914900" cy="65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15250" cy="9652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5604" name="Picture 4" descr="6_Haric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86688" cy="7493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7652" name="Picture 4" descr="0005-005-Prorastanie-semeni-fas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Однолетние</a:t>
            </a:r>
          </a:p>
        </p:txBody>
      </p:sp>
      <p:pic>
        <p:nvPicPr>
          <p:cNvPr id="32772" name="Picture 4" descr="lp0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959225" cy="52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kalendu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1168400"/>
            <a:ext cx="3746500" cy="55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Двулетние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17573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31748" name="Picture 4" descr="kapusta-ogorodnaya-risu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500563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ra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998912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tato_sprou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6000" b="1">
                <a:solidFill>
                  <a:srgbClr val="FFFFFF"/>
                </a:solidFill>
              </a:rPr>
              <a:t>Клубень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121462361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5435600" cy="40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1261481948_hi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54356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0"/>
            <a:ext cx="4427537" cy="1196975"/>
          </a:xfrm>
        </p:spPr>
        <p:txBody>
          <a:bodyPr/>
          <a:lstStyle/>
          <a:p>
            <a:r>
              <a:rPr lang="ru-RU" altLang="ru-RU" sz="4800" b="1">
                <a:solidFill>
                  <a:srgbClr val="008000"/>
                </a:solidFill>
              </a:rPr>
              <a:t>Многолетние</a:t>
            </a:r>
          </a:p>
        </p:txBody>
      </p:sp>
      <p:pic>
        <p:nvPicPr>
          <p:cNvPr id="30727" name="Picture 7" descr="0b0736566e8772658f97b0bb06fc0a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9600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Луковица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5040312" cy="43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800"/>
          </a:p>
        </p:txBody>
      </p:sp>
      <p:pic>
        <p:nvPicPr>
          <p:cNvPr id="4100" name="Picture 4" descr="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504031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417638"/>
          </a:xfrm>
        </p:spPr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Черенок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10425" cy="16129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6148" name="Picture 4" descr="blackcurrant_propagate_1_medium_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8027988" cy="5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70363"/>
            <a:ext cx="2879725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Отводок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138988" cy="2116138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7172" name="Picture 4" descr="gorizonta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040313" cy="49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Семена</a:t>
            </a:r>
          </a:p>
        </p:txBody>
      </p:sp>
      <p:pic>
        <p:nvPicPr>
          <p:cNvPr id="8196" name="Picture 4" descr="goroh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140325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008000"/>
                </a:solidFill>
              </a:rPr>
              <a:t>Усы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688012" cy="12239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5124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885113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7200" b="1" i="1">
                <a:solidFill>
                  <a:schemeClr val="accent2"/>
                </a:solidFill>
              </a:rPr>
              <a:t>Викторина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4797425"/>
            <a:ext cx="3178175" cy="1079500"/>
          </a:xfrm>
        </p:spPr>
        <p:txBody>
          <a:bodyPr/>
          <a:lstStyle/>
          <a:p>
            <a:pPr lvl="1">
              <a:buFontTx/>
              <a:buNone/>
            </a:pPr>
            <a:r>
              <a:rPr lang="ru-RU" altLang="ru-RU" sz="6000" b="1">
                <a:solidFill>
                  <a:srgbClr val="008000"/>
                </a:solidFill>
              </a:rPr>
              <a:t>Укроп </a:t>
            </a:r>
          </a:p>
        </p:txBody>
      </p:sp>
      <p:pic>
        <p:nvPicPr>
          <p:cNvPr id="9220" name="Picture 4" descr="fb593ae7cbc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192588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54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54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36</Words>
  <Application>Microsoft Office PowerPoint</Application>
  <PresentationFormat>Экран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РАСТЕНИЯ</vt:lpstr>
      <vt:lpstr>Презентация PowerPoint</vt:lpstr>
      <vt:lpstr>Клубень</vt:lpstr>
      <vt:lpstr>Луковица</vt:lpstr>
      <vt:lpstr>Черенок</vt:lpstr>
      <vt:lpstr>Отводок</vt:lpstr>
      <vt:lpstr>Семена</vt:lpstr>
      <vt:lpstr>Усы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семени до семени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Однолетние</vt:lpstr>
      <vt:lpstr>Двулетние</vt:lpstr>
      <vt:lpstr>Многолетние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Мефёд Евгений</dc:creator>
  <cp:lastModifiedBy>Мефёд Евгений</cp:lastModifiedBy>
  <cp:revision>8</cp:revision>
  <dcterms:created xsi:type="dcterms:W3CDTF">2012-03-25T06:16:55Z</dcterms:created>
  <dcterms:modified xsi:type="dcterms:W3CDTF">2014-11-30T12:18:53Z</dcterms:modified>
</cp:coreProperties>
</file>