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6" r:id="rId4"/>
    <p:sldId id="257" r:id="rId5"/>
    <p:sldId id="258" r:id="rId6"/>
    <p:sldId id="259" r:id="rId7"/>
    <p:sldId id="260" r:id="rId8"/>
    <p:sldId id="264" r:id="rId9"/>
    <p:sldId id="265" r:id="rId10"/>
    <p:sldId id="270" r:id="rId11"/>
    <p:sldId id="266" r:id="rId12"/>
    <p:sldId id="267" r:id="rId13"/>
    <p:sldId id="268" r:id="rId14"/>
    <p:sldId id="269" r:id="rId15"/>
    <p:sldId id="273" r:id="rId16"/>
    <p:sldId id="274" r:id="rId17"/>
    <p:sldId id="275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87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C59FD-0B3F-487B-948D-533B573811B4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7BC3D-7DCE-4F64-A192-21FA7FAB303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Безимени-3.png"/>
          <p:cNvPicPr>
            <a:picLocks noChangeAspect="1"/>
          </p:cNvPicPr>
          <p:nvPr userDrawn="1"/>
        </p:nvPicPr>
        <p:blipFill>
          <a:blip r:embed="rId13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 contrast="10000"/>
          </a:blip>
          <a:stretch>
            <a:fillRect/>
          </a:stretch>
        </p:blipFill>
        <p:spPr>
          <a:xfrm>
            <a:off x="-2916832" y="0"/>
            <a:ext cx="7593651" cy="673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74;&#1086;&#1089;&#1087;&#1080;&#1090;&#1072;&#1090;&#1077;&#1083;&#1100;&#1085;&#1072;&#1103;%20&#1088;&#1072;&#1073;&#1086;&#1090;&#1072;\&#1095;&#1090;&#1086;%20&#1075;&#1076;&#1077;%20&#1082;&#1086;&#1075;&#1076;&#1072;\&#1063;&#1090;&#1086;%20&#1043;&#1076;&#1077;%20&#1050;&#1086;&#1075;&#1076;&#1072;\&#1063;&#1090;&#1086;%20&#1043;&#1076;&#1077;%20&#1050;&#1086;&#1075;&#1076;&#1072;%20-%20&#1055;&#1086;&#1073;&#1077;&#1076;&#1072;.mp3" TargetMode="Externa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3.jpeg"/><Relationship Id="rId16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cwalls.ru/repository/films/www.pcwalls.ru_522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43322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Фирсова Ольга Андреевна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ГБОУ СОШ №1738 </a:t>
            </a:r>
          </a:p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им. авиаконструктора М.Л.Миля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Г.Москва</a:t>
            </a:r>
            <a:endParaRPr lang="ru-RU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" action="ppaction://noaction"/>
          </p:cNvPr>
          <p:cNvSpPr/>
          <p:nvPr/>
        </p:nvSpPr>
        <p:spPr>
          <a:xfrm>
            <a:off x="5652120" y="5934670"/>
            <a:ext cx="3412153" cy="923330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Викторина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4.wikia.nocookie.net/__cb20080312080413/harrypotter/images/9/91/Lupin-boggar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3728" y="2852936"/>
            <a:ext cx="4996830" cy="3751539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600363"/>
            <a:ext cx="8208912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8.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профессор Люпин превращался в волка?</a:t>
            </a:r>
            <a:endParaRPr kumimoji="0" lang="ru-RU" sz="48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8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84368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920880" cy="36625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9.</a:t>
            </a:r>
          </a:p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elvetica Neue"/>
              </a:rPr>
              <a:t> 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помощи какого предмета перемещалась во времени </a:t>
            </a:r>
            <a:r>
              <a:rPr lang="ru-RU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Гермиона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956376" y="548680"/>
            <a:ext cx="720080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393105" y="2967335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http://romanceinthedressingroom.files.wordpress.com/2010/11/4147678586_06a197e984_z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5976" y="3573016"/>
            <a:ext cx="4198653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259632" y="4797152"/>
            <a:ext cx="30346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Маховик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времени</a:t>
            </a:r>
            <a:endParaRPr lang="ru-RU" sz="54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95536" y="548680"/>
            <a:ext cx="84969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Вопрос10.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Где был найден настоящий </a:t>
            </a:r>
            <a:r>
              <a:rPr lang="ru-RU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крестраж-медальон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kumimoji="0" lang="ru-RU" sz="4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>
              <a:ln/>
              <a:solidFill>
                <a:schemeClr val="accent3"/>
              </a:solidFill>
            </a:endParaRPr>
          </a:p>
        </p:txBody>
      </p:sp>
      <p:pic>
        <p:nvPicPr>
          <p:cNvPr id="5122" name="Picture 2" descr="http://images.telechargementz.org/?url=http://images.allocine.fr/r_760_x/medias/nmedia/18/69/69/81/1958974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03648" y="2852936"/>
            <a:ext cx="6518920" cy="3662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s305900.userapi.com/v305900562/3008/q5zBKvtwSmo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2492896"/>
            <a:ext cx="280831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59024" y="332656"/>
            <a:ext cx="8784976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11.</a:t>
            </a:r>
          </a:p>
          <a:p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3 предмета, которые являлись дарами смерти. 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293096"/>
            <a:ext cx="606537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r"/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Бузинная палочка</a:t>
            </a:r>
          </a:p>
          <a:p>
            <a:pPr algn="r"/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Мантия – невидимка</a:t>
            </a:r>
          </a:p>
          <a:p>
            <a:pPr algn="r"/>
            <a:r>
              <a:rPr lang="ru-RU" sz="4400" b="1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Воскрешающий камень</a:t>
            </a:r>
          </a:p>
          <a:p>
            <a:pPr algn="r"/>
            <a:endParaRPr lang="ru-RU" sz="4400" b="1" cap="none" spc="0" dirty="0">
              <a:ln/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496944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12.</a:t>
            </a:r>
          </a:p>
          <a:p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можно было купить в лавке </a:t>
            </a:r>
            <a:r>
              <a:rPr lang="ru-RU" sz="4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Оливандера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172400" y="260648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multifandom.ru/large/201309/26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2780928"/>
            <a:ext cx="561975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1280" y="404664"/>
            <a:ext cx="3122906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13.</a:t>
            </a:r>
          </a:p>
          <a:p>
            <a:pPr lvl="0" algn="ctr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Фото-блиц.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56376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0" name="Picture 2" descr="http://www.dezinfo.net/images3/image/07.2011/nevill/100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1988840"/>
            <a:ext cx="5710361" cy="3816424"/>
          </a:xfrm>
          <a:prstGeom prst="rect">
            <a:avLst/>
          </a:prstGeom>
          <a:noFill/>
        </p:spPr>
      </p:pic>
      <p:pic>
        <p:nvPicPr>
          <p:cNvPr id="32772" name="Picture 4" descr="http://potterland.ru/uploads/posts/1193076984_4_3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03848" y="1844824"/>
            <a:ext cx="3352800" cy="4762500"/>
          </a:xfrm>
          <a:prstGeom prst="rect">
            <a:avLst/>
          </a:prstGeom>
          <a:noFill/>
        </p:spPr>
      </p:pic>
      <p:pic>
        <p:nvPicPr>
          <p:cNvPr id="32774" name="Picture 6" descr="http://www.kampusteyiz.com/file/photo/mv30_220620107041595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63688" y="1988840"/>
            <a:ext cx="5544616" cy="4438651"/>
          </a:xfrm>
          <a:prstGeom prst="rect">
            <a:avLst/>
          </a:prstGeom>
          <a:noFill/>
        </p:spPr>
      </p:pic>
      <p:pic>
        <p:nvPicPr>
          <p:cNvPr id="32776" name="Picture 8" descr="http://harryandtom.narod.ru/felton10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95736" y="2132856"/>
            <a:ext cx="4762500" cy="4152901"/>
          </a:xfrm>
          <a:prstGeom prst="rect">
            <a:avLst/>
          </a:prstGeom>
          <a:noFill/>
        </p:spPr>
      </p:pic>
      <p:pic>
        <p:nvPicPr>
          <p:cNvPr id="32782" name="Picture 14" descr="http://images.wikia.com/harrypotter/images/b/b3/Minervadrawingwand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123728" y="2132856"/>
            <a:ext cx="4536504" cy="3016776"/>
          </a:xfrm>
          <a:prstGeom prst="rect">
            <a:avLst/>
          </a:prstGeom>
          <a:noFill/>
        </p:spPr>
      </p:pic>
      <p:pic>
        <p:nvPicPr>
          <p:cNvPr id="32784" name="Picture 16" descr="http://www.coupdemainmagazine.com/sites/default/files/armageddon-13-el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672" y="2060848"/>
            <a:ext cx="5659388" cy="377562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277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-0.20191 -0.1838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3277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-0.41962 0.1463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327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0.31892 -0.2291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327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33802 0.16967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3278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-5.55556E-7 -0.11551 " pathEditMode="relative" ptsTypes="AA">
                                      <p:cBhvr>
                                        <p:cTn id="53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3278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-0.00226 0.20787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272" y="404664"/>
            <a:ext cx="8158964" cy="280076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14.</a:t>
            </a:r>
          </a:p>
          <a:p>
            <a:pPr lvl="0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волшебные школы </a:t>
            </a:r>
          </a:p>
          <a:p>
            <a:pPr lvl="0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принимали участие </a:t>
            </a:r>
          </a:p>
          <a:p>
            <a:pPr lvl="0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Турнире Трех Волшебников?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56376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877272"/>
            <a:ext cx="885698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dirty="0" smtClean="0">
                <a:ln/>
                <a:solidFill>
                  <a:schemeClr val="accent3"/>
                </a:solidFill>
              </a:rPr>
              <a:t> </a:t>
            </a:r>
            <a:r>
              <a:rPr lang="ru-RU" sz="4000" b="1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Хогвартс</a:t>
            </a:r>
            <a:r>
              <a:rPr lang="ru-RU" sz="40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Шармбатон</a:t>
            </a:r>
            <a:r>
              <a:rPr lang="ru-RU" sz="40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Дурмстранг</a:t>
            </a:r>
            <a:endParaRPr lang="ru-RU" sz="40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i53.beon.ru/70/55/1265570/5/79194505/0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18566" y="3212976"/>
            <a:ext cx="2133498" cy="2748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http://galeria.potterheaven.com/albums/cdf/ensaios-fotograficos/cdf-ef005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6217" y="3175030"/>
            <a:ext cx="2016224" cy="2810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0" name="Picture 6" descr="http://img0.liveinternet.ru/images/attach/c/1/51/513/51513160_1258915776_1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3568" y="3212976"/>
            <a:ext cx="1970845" cy="2764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7992888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15.</a:t>
            </a:r>
          </a:p>
          <a:p>
            <a:pPr lvl="0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Настоящее имя </a:t>
            </a:r>
          </a:p>
          <a:p>
            <a:pPr lvl="0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Лорда </a:t>
            </a:r>
            <a:r>
              <a:rPr lang="ru-RU" sz="4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Волан-де-Морта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956376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http://forum.fanfics.ru/uploads/photo-3717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2636912"/>
            <a:ext cx="5112568" cy="38344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61388" y="5517232"/>
            <a:ext cx="3374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Том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Реддл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Что Где Когда - Побе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  <p:pic>
        <p:nvPicPr>
          <p:cNvPr id="2050" name="Picture 2" descr="http://i33.beon.ru/38/29/1642938/38/53170938/x_c9b47c8d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images.fanpop.com/images/image_uploads/Goblet-of-Fire--Harry-harry-potter-35201_1024_768.jpg"/>
          <p:cNvPicPr>
            <a:picLocks noChangeAspect="1" noChangeArrowheads="1"/>
          </p:cNvPicPr>
          <p:nvPr/>
        </p:nvPicPr>
        <p:blipFill>
          <a:blip r:embed="rId2" cstate="print"/>
          <a:srcRect l="4293" b="6146"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323528" y="692696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1727684" y="692696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3131840" y="692696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4535996" y="692696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5940152" y="692696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23528" y="2204864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1727684" y="2204864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3131840" y="2204864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4535996" y="2204864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5940152" y="2204864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23528" y="3717032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1727684" y="3717032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>
            <a:hlinkClick r:id="rId15" action="ppaction://hlinksldjump"/>
          </p:cNvPr>
          <p:cNvSpPr/>
          <p:nvPr/>
        </p:nvSpPr>
        <p:spPr>
          <a:xfrm>
            <a:off x="3131840" y="3717032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>
            <a:hlinkClick r:id="rId16" action="ppaction://hlinksldjump"/>
          </p:cNvPr>
          <p:cNvSpPr/>
          <p:nvPr/>
        </p:nvSpPr>
        <p:spPr>
          <a:xfrm>
            <a:off x="4535996" y="3717032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>
            <a:hlinkClick r:id="rId17" action="ppaction://hlinksldjump"/>
          </p:cNvPr>
          <p:cNvSpPr/>
          <p:nvPr/>
        </p:nvSpPr>
        <p:spPr>
          <a:xfrm>
            <a:off x="5940152" y="3717032"/>
            <a:ext cx="1224136" cy="12961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15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5-конечная звезда 18">
            <a:hlinkClick r:id="rId18" action="ppaction://hlinksldjump"/>
          </p:cNvPr>
          <p:cNvSpPr/>
          <p:nvPr/>
        </p:nvSpPr>
        <p:spPr>
          <a:xfrm>
            <a:off x="0" y="6237312"/>
            <a:ext cx="467544" cy="476672"/>
          </a:xfrm>
          <a:prstGeom prst="star5">
            <a:avLst/>
          </a:prstGeom>
          <a:scene3d>
            <a:camera prst="orthographicFront"/>
            <a:lightRig rig="flat" dir="t">
              <a:rot lat="0" lon="0" rev="18900000"/>
            </a:lightRig>
          </a:scene3d>
          <a:sp3d>
            <a:bevelT prst="relaxedInse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8352928" cy="31085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1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звали родственников, у которых жил Гарри </a:t>
            </a:r>
            <a:r>
              <a:rPr lang="ru-RU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Поттер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://potter.my1.ru/_ph/12/24728626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31840" y="2852936"/>
            <a:ext cx="5417840" cy="3529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82960" y="5517232"/>
            <a:ext cx="2373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/>
                <a:solidFill>
                  <a:schemeClr val="accent3"/>
                </a:solidFill>
              </a:rPr>
              <a:t>Дурсли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harrypotterclub.ru/images/1556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72200" y="2132856"/>
            <a:ext cx="2476500" cy="4572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424936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2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назывался паб, через который можно попасть в Косой переулок?</a:t>
            </a: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6" name="Picture 4" descr="http://s2.uploads.ru/t/fAznv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3573016"/>
            <a:ext cx="4736707" cy="296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79512" y="260648"/>
            <a:ext cx="874846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3.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мяч для игры в </a:t>
            </a:r>
            <a:r>
              <a:rPr lang="ru-RU" sz="5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квиддич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имеет маленькие крылышки?</a:t>
            </a:r>
            <a:endParaRPr kumimoji="0" lang="ru-RU" sz="5400" b="1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://fc03.deviantart.net/fs24/i/2007/346/3/4/Golden_Snitch_Dock_Icon_by_Indigo_Ocean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60032" y="2852936"/>
            <a:ext cx="3429000" cy="3429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764704"/>
            <a:ext cx="813690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4.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звали крысу Рона?</a:t>
            </a:r>
            <a:endParaRPr kumimoji="0" lang="ru-RU" sz="54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://potter.claw.ru/Glava%202/fotoalboms%20geroev/Ron_yizli.files/ron_00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8064" y="2636912"/>
            <a:ext cx="276225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83768" y="5517232"/>
            <a:ext cx="2580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Короста</a:t>
            </a:r>
            <a:endParaRPr lang="ru-RU" sz="54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404664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5.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какой платформы отходит </a:t>
            </a:r>
            <a:r>
              <a:rPr lang="ru-RU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Хогвартс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экспресс?</a:t>
            </a:r>
            <a:r>
              <a:rPr kumimoji="0" lang="ru-RU" sz="4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8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www.turoboz.ru/cmsdb/article_images/images/2isv0o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35696" y="2708920"/>
            <a:ext cx="5129808" cy="3847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39388"/>
            <a:ext cx="849694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 6.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преподавателей </a:t>
            </a:r>
            <a:r>
              <a:rPr lang="ru-RU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Хогвартса</a:t>
            </a:r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был пожирателем смерти?</a:t>
            </a:r>
            <a:endParaRPr kumimoji="0" lang="ru-RU" sz="48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thumbs.modthesims2.com/img/3/9/0/2/3/MTS_UdontKnow-654031-snape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87824" y="2996952"/>
            <a:ext cx="5243736" cy="348708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06489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 7.</a:t>
            </a:r>
          </a:p>
          <a:p>
            <a:pPr algn="ctr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создал Карту Мародёров? </a:t>
            </a: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812360" y="332656"/>
            <a:ext cx="648072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hp-museum.ru/wp-content/uploads/2012/08/6981d07f297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936" y="1700808"/>
            <a:ext cx="4655840" cy="3702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39552" y="3933056"/>
            <a:ext cx="634122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Джеймс 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Поттер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Сохатый</a:t>
            </a:r>
          </a:p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Сириус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Блэк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Бродяга</a:t>
            </a:r>
          </a:p>
          <a:p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Римус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Люпин </a:t>
            </a:r>
            <a:r>
              <a:rPr lang="ru-RU" sz="44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Лунатик</a:t>
            </a:r>
          </a:p>
          <a:p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Питер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еддигрю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Хвост</a:t>
            </a:r>
            <a:endParaRPr lang="ru-RU" sz="4400" b="1" cap="none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210</Words>
  <Application>Microsoft Office PowerPoint</Application>
  <PresentationFormat>Экран (4:3)</PresentationFormat>
  <Paragraphs>73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79</cp:revision>
  <dcterms:created xsi:type="dcterms:W3CDTF">2013-05-04T10:59:24Z</dcterms:created>
  <dcterms:modified xsi:type="dcterms:W3CDTF">2013-12-30T16:32:10Z</dcterms:modified>
</cp:coreProperties>
</file>