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57" r:id="rId3"/>
    <p:sldId id="259" r:id="rId4"/>
    <p:sldId id="256" r:id="rId5"/>
    <p:sldId id="266" r:id="rId6"/>
    <p:sldId id="260" r:id="rId7"/>
    <p:sldId id="265" r:id="rId8"/>
    <p:sldId id="261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B2F7F-794B-43B7-BDAA-2CA65E71A8AF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F7503-9B2B-484F-804A-6C4AC239B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F7503-9B2B-484F-804A-6C4AC239B65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1036-B893-44DC-B7BD-FCEE44D6A4FF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08B0-40D7-4CDB-BFBF-A8F69187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1036-B893-44DC-B7BD-FCEE44D6A4FF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08B0-40D7-4CDB-BFBF-A8F69187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1036-B893-44DC-B7BD-FCEE44D6A4FF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08B0-40D7-4CDB-BFBF-A8F69187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1036-B893-44DC-B7BD-FCEE44D6A4FF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08B0-40D7-4CDB-BFBF-A8F69187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1036-B893-44DC-B7BD-FCEE44D6A4FF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08B0-40D7-4CDB-BFBF-A8F69187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1036-B893-44DC-B7BD-FCEE44D6A4FF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08B0-40D7-4CDB-BFBF-A8F69187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1036-B893-44DC-B7BD-FCEE44D6A4FF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08B0-40D7-4CDB-BFBF-A8F69187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1036-B893-44DC-B7BD-FCEE44D6A4FF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08B0-40D7-4CDB-BFBF-A8F69187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1036-B893-44DC-B7BD-FCEE44D6A4FF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08B0-40D7-4CDB-BFBF-A8F69187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1036-B893-44DC-B7BD-FCEE44D6A4FF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08B0-40D7-4CDB-BFBF-A8F69187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1036-B893-44DC-B7BD-FCEE44D6A4FF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08B0-40D7-4CDB-BFBF-A8F69187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71036-B893-44DC-B7BD-FCEE44D6A4FF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08B0-40D7-4CDB-BFBF-A8F69187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rt-apple.ru/albums/new_year/WCHH_5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537" y="0"/>
            <a:ext cx="9168537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85786" y="1142984"/>
            <a:ext cx="7772400" cy="2000263"/>
          </a:xfrm>
        </p:spPr>
        <p:txBody>
          <a:bodyPr>
            <a:normAutofit/>
          </a:bodyPr>
          <a:lstStyle/>
          <a:p>
            <a:pPr algn="ctr"/>
            <a:r>
              <a:rPr lang="ru-RU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Сыйфат</a:t>
            </a:r>
            <a:r>
              <a:rPr lang="ru-RU" sz="60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28596" y="2600245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t-RU" sz="3200" dirty="0" smtClean="0"/>
              <a:t>   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t-apple.ru/albums/new_year/WCHH_5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731838">
              <a:buNone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Нинди матур минем туган илем,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731838">
              <a:buNone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Җир шарында тиңдәш юк аңар!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731838">
              <a:buNone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Киң кырларда үсә мул игеннәр,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731838">
              <a:buNone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Шаулап ага чиксез елгалар.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731838">
              <a:buNone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Ал чәчәкләр үскән болыннарда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731838">
              <a:buNone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Уйнап, көлеп йөри балалар...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731838" algn="r">
              <a:buNone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(Әхмәт </a:t>
            </a:r>
            <a:r>
              <a:rPr lang="tt-RU" dirty="0"/>
              <a:t>Исхак)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art-apple.ru/albums/new_year/WCHH_5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2071678"/>
            <a:ext cx="3240000" cy="39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>
              <a:buFont typeface="Arial" pitchFamily="34" charset="0"/>
              <a:buChar char="•"/>
            </a:pPr>
            <a:r>
              <a:rPr lang="tt-RU" sz="3200" dirty="0" smtClean="0"/>
              <a:t>матур, туган</a:t>
            </a:r>
            <a:endParaRPr lang="ru-RU" sz="3200" dirty="0" smtClean="0"/>
          </a:p>
          <a:p>
            <a:pPr indent="360363">
              <a:buFont typeface="Arial" pitchFamily="34" charset="0"/>
              <a:buChar char="•"/>
            </a:pPr>
            <a:r>
              <a:rPr lang="tt-RU" sz="3200" dirty="0" smtClean="0"/>
              <a:t>киң</a:t>
            </a:r>
          </a:p>
          <a:p>
            <a:pPr indent="360363">
              <a:buFont typeface="Arial" pitchFamily="34" charset="0"/>
              <a:buChar char="•"/>
            </a:pPr>
            <a:r>
              <a:rPr lang="tt-RU" sz="3200" dirty="0" smtClean="0"/>
              <a:t>мул</a:t>
            </a:r>
          </a:p>
          <a:p>
            <a:pPr indent="360363">
              <a:buFont typeface="Arial" pitchFamily="34" charset="0"/>
              <a:buChar char="•"/>
            </a:pPr>
            <a:r>
              <a:rPr lang="tt-RU" sz="3200" dirty="0"/>
              <a:t>а</a:t>
            </a:r>
            <a:r>
              <a:rPr lang="tt-RU" sz="3200" dirty="0" smtClean="0"/>
              <a:t>л</a:t>
            </a:r>
          </a:p>
          <a:p>
            <a:pPr indent="360363">
              <a:buFont typeface="Arial" pitchFamily="34" charset="0"/>
              <a:buChar char="•"/>
            </a:pPr>
            <a:r>
              <a:rPr lang="tt-RU" sz="3200" dirty="0" smtClean="0"/>
              <a:t>чиксез</a:t>
            </a:r>
          </a:p>
          <a:p>
            <a:pPr indent="360363">
              <a:buFont typeface="Arial" pitchFamily="34" charset="0"/>
              <a:buChar char="•"/>
            </a:pPr>
            <a:endParaRPr lang="tt-RU" sz="3200" dirty="0" smtClean="0"/>
          </a:p>
          <a:p>
            <a:pPr indent="360363">
              <a:buFont typeface="Arial" pitchFamily="34" charset="0"/>
              <a:buChar char="•"/>
            </a:pPr>
            <a:endParaRPr lang="tt-RU" sz="3200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6" y="2071678"/>
            <a:ext cx="3240000" cy="39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 sz="3200" dirty="0" smtClean="0"/>
          </a:p>
          <a:p>
            <a:pPr indent="360363">
              <a:buFont typeface="Arial" pitchFamily="34" charset="0"/>
              <a:buChar char="•"/>
            </a:pPr>
            <a:endParaRPr lang="tt-RU" sz="3200" dirty="0" smtClean="0"/>
          </a:p>
          <a:p>
            <a:pPr indent="360363">
              <a:buFont typeface="Arial" pitchFamily="34" charset="0"/>
              <a:buChar char="•"/>
            </a:pPr>
            <a:r>
              <a:rPr lang="tt-RU" sz="3200" dirty="0" smtClean="0"/>
              <a:t>илем</a:t>
            </a:r>
          </a:p>
          <a:p>
            <a:pPr indent="360363">
              <a:buFont typeface="Arial" pitchFamily="34" charset="0"/>
              <a:buChar char="•"/>
            </a:pPr>
            <a:r>
              <a:rPr lang="tt-RU" sz="3200" dirty="0" smtClean="0"/>
              <a:t>кырлар</a:t>
            </a:r>
          </a:p>
          <a:p>
            <a:pPr indent="360363">
              <a:buFont typeface="Arial" pitchFamily="34" charset="0"/>
              <a:buChar char="•"/>
            </a:pPr>
            <a:r>
              <a:rPr lang="tt-RU" sz="3200" dirty="0"/>
              <a:t>и</a:t>
            </a:r>
            <a:r>
              <a:rPr lang="tt-RU" sz="3200" dirty="0" smtClean="0"/>
              <a:t>геннәр</a:t>
            </a:r>
          </a:p>
          <a:p>
            <a:pPr indent="360363">
              <a:buFont typeface="Arial" pitchFamily="34" charset="0"/>
              <a:buChar char="•"/>
            </a:pPr>
            <a:r>
              <a:rPr lang="tt-RU" sz="3200" dirty="0"/>
              <a:t>ч</a:t>
            </a:r>
            <a:r>
              <a:rPr lang="tt-RU" sz="3200" dirty="0" smtClean="0"/>
              <a:t>әчәкләр</a:t>
            </a:r>
          </a:p>
          <a:p>
            <a:pPr indent="360363">
              <a:buFont typeface="Arial" pitchFamily="34" charset="0"/>
              <a:buChar char="•"/>
            </a:pPr>
            <a:r>
              <a:rPr lang="tt-RU" sz="3200" dirty="0" smtClean="0"/>
              <a:t>елгалар</a:t>
            </a:r>
          </a:p>
          <a:p>
            <a:pPr indent="360363">
              <a:buFont typeface="Arial" pitchFamily="34" charset="0"/>
              <a:buChar char="•"/>
            </a:pPr>
            <a:r>
              <a:rPr lang="tt-RU" sz="3200" dirty="0" smtClean="0"/>
              <a:t>балалар</a:t>
            </a:r>
          </a:p>
          <a:p>
            <a:pPr indent="360363">
              <a:buFont typeface="Arial" pitchFamily="34" charset="0"/>
              <a:buChar char="•"/>
            </a:pPr>
            <a:endParaRPr lang="tt-RU" sz="3200" dirty="0" smtClean="0"/>
          </a:p>
          <a:p>
            <a:pPr indent="360363">
              <a:buFont typeface="Arial" pitchFamily="34" charset="0"/>
              <a:buChar char="•"/>
            </a:pPr>
            <a:endParaRPr lang="tt-RU" sz="3200" dirty="0" smtClean="0"/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art-apple.ru/albums/new_year/WCHH_5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37" cy="6858000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28596" y="1429762"/>
            <a:ext cx="82868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t-RU" sz="3200" dirty="0" smtClean="0"/>
              <a:t>     Салкын кыш килде. Җ</a:t>
            </a:r>
            <a:r>
              <a:rPr lang="ru-RU" sz="3200" dirty="0" err="1" smtClean="0"/>
              <a:t>ирне</a:t>
            </a:r>
            <a:r>
              <a:rPr lang="ru-RU" sz="3200" dirty="0" smtClean="0"/>
              <a:t> </a:t>
            </a:r>
            <a:r>
              <a:rPr lang="ru-RU" sz="3200" dirty="0" err="1" smtClean="0"/>
              <a:t>ак</a:t>
            </a:r>
            <a:r>
              <a:rPr lang="ru-RU" sz="3200" dirty="0" smtClean="0"/>
              <a:t> кар </a:t>
            </a:r>
            <a:r>
              <a:rPr lang="ru-RU" sz="3200" dirty="0" err="1" smtClean="0"/>
              <a:t>каплады</a:t>
            </a:r>
            <a:r>
              <a:rPr lang="ru-RU" sz="3200" dirty="0" smtClean="0"/>
              <a:t>.</a:t>
            </a:r>
            <a:r>
              <a:rPr lang="tt-RU" sz="3200" dirty="0" smtClean="0"/>
              <a:t> Ул агачларны ак шәлгә төрде.  Елгаларны көмеш боз каплады. Кыш бабай тәрәзәләрне дә матур бизәкләр белән бизәде. Биек кар таулары өйде. Шома шугалаклар ясады.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art-apple.ru/albums/new_year/WCHH_5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37" cy="6858000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28596" y="2168426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t-RU" sz="3200" dirty="0" smtClean="0"/>
              <a:t>     Салкын кыш, </a:t>
            </a:r>
            <a:r>
              <a:rPr lang="ru-RU" sz="3200" dirty="0" err="1" smtClean="0"/>
              <a:t>ак</a:t>
            </a:r>
            <a:r>
              <a:rPr lang="ru-RU" sz="3200" dirty="0" smtClean="0"/>
              <a:t> кар, </a:t>
            </a:r>
            <a:r>
              <a:rPr lang="tt-RU" sz="3200" dirty="0" smtClean="0"/>
              <a:t>ак шәл, көмеш боз, матур бизәкләр, биек кар таулары, шома шугалаклар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art-apple.ru/albums/new_year/WCHH_50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D9703"/>
              </a:clrFrom>
              <a:clrTo>
                <a:srgbClr val="CD97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079" name="AutoShape 7" descr="data:image/jpeg;base64,/9j/4AAQSkZJRgABAQAAAQABAAD/2wCEAAkGBhEQEBAQEBQWEhUVEhIVGBYUFxQVFhQaFRoVHBQTFRQYGyYeGhklHBQWIC8gJCcpLCwsFx4xNTAqNSgrLCkBCQoKDgwOGg8PGi8kHiU1KiwtLDQvKSk1Ly8wLCwsKi00NSwsKSkvLCwtNSwsLCwqLCwsLCktKSksLSwsLCksKf/AABEIAOEA4QMBIgACEQEDEQH/xAAcAAEAAQUBAQAAAAAAAAAAAAAABgEDBAUHAgj/xABBEAABAwIDBgMFBgMGBwEAAAABAAIDBBESITEFBiJBUWEHE3EUMoGRsSNCUmKhwYLC0QgzcpLh8CQlQ4OisvEV/8QAGgEBAAIDAQAAAAAAAAAAAAAAAAQFAQIDBv/EAC8RAAIBAwMCBAQHAQEAAAAAAAABAgMEERIhMUFRBRMiMmFxsfAjgZGhwdHhQhT/2gAMAwEAAhEDEQA/AO4oiIAiIgCIiAIiIAiIgCIiAIiIAiIgCIiAIiIAiIgCIqEoAVo95t5W0cd/fldcMZ1P4j0aFd3j3jjo4sTuJ7smMBzcf2HUrldfVySvdUSnE92p5NH4GDkAolxX8tYXJb+HeHu4lrn7fqZA34ry4l0p+AaAPhZbvdTe+qmq4opHhzHFwOQv7pIzHoos6oMkJaXsaIrua0iznYjxBrrcXWxWVui4irpnNzPmgfA3B/S6gQnNSi9TxsejuLah5FT8NJpPp8Nun9nZLoq2VFdnhMFxERYMhERAEREAREQBERAEREAREQBERAEREAREQBEVCUAutJvNvNHRsueOR3uRg5nueje6sb072MpG4GWfM4cLOTb/AH39G/Vc1nndI580zi4k8Tjz6MaOXoodxcqHpjyXHh/hzr/iVPb9f8PVZVvmkdUVDsTjl6Dkxg5Ba6pnLjflmANLBVqajEb6AZAdAO6swwulcA0HMgADO/YKq3kezpwjTjl7JfsIYXSENAJubADU3XU9ztz/AGYCaXOQjJvJl/5l73Q3QbTNEkgvKR64Ow791KgFZ29so+qXJ5PxPxV180qft6/H/DzZF7RTjz+AiIhkIiIAiIgCIiAIiIAiIgCIiAIiIAiIgCIqEoAVFt8N8xSDyYbPqHDIfdjH43/sOarvhveKUeTDZ9Q8ZDURg/ff+w5qAUdDm6WQlxcbuec3PJ7qrvr5UFpjyTKFDV6pcHmKge/HLI5znON3vObnk8h+1lg1EpccxhDdG9P9VM9l0N/tZOFg0H7rSbzVMdVIAxoBGWIDM9rc15yheynUcWsruehs7vyvTJbfQjjWmRwDQdeWd+y6nuXueKZommF5SMh+AH+ZW9y9yxABPOLyfdaR7g6n830UzsvUW1vj1yIXininnfhUvb1fcoAq2VQinnnwiIgCIiAIiIAiIgCIiAIiIAiIgCIiAIiIAiKhKAXUa3u3tbSARR2fO8ZDURg/9R46dBzXre3ettI3BHZ87xwt5NH43/l+q57TwlxfNM4uc43Lj7zz09OXZVt7eqitMeSXQoavVLgQUxJdLK4uc4kuc7Nzz/v5Lc0NDis+ThYM7cv/AKq0FFitJLkBoOQC1u19rmQmOPJg1PVeLnOdxU0x/Nlmlku7a22Zvso+Fgyv17KT7n7peWGzzji1Y0/d/M4fi+itbn7o4cM84zyLGEadHu79ApsF6vw7w6NGKlJb/e5X3Fxn0QKAL0iK7IIREQBERAEREAREQBERAEREAREQBERAEREARFQlACVH9696m0bMLbPmcOBnT87+jfqq71b1Mo2WFnzPBwM/nd0aP1XNaire8l8rsbibknmf6dByVde3ioRwuSXQoa/VLg8F7i50sri97jdzjzPboOy2uy6XFaSTQaBYNDBjOJ2QHVK/aOL7OPIaXC8fVlOtLHV8stMGRtnaxkOCM2aNSCpFubulcNqJm5asYefR7h06BY+5u6PmWnmHBq1p+/3P5fquhBtl6Pw3w+NOKlJEC5uP+YlQFVEV8V4REQBERAEREAREQBERAEREAREQBERAEREAREQBR7ezetlEwNbZ8zwcDOX+N/Ro/Vet696mUUegfK+4jj6nm53Rg5lcsmne97ppnY5Hm7j16NA5NHIKuvbxUVpXuJdvb6/VLg9SzOc500ri+R5uXHU9gOQHRXqOkLjjfkAvFLT4uN+Q1SqrS84GZD6rys5Tqyx17ln8D1W1mLgZkOqk+6O5OPDNUCzMi1h1d3d0HbmsrdHcnDhnqBnq2M8vzP79lOWhegsPD1TSlMgV7j/mBRjQBYZBekRXZACIiAIiIAiIgCIiAIiIAiIgCIiAIiIAiIgCIiALSbz7zx0MWJ3E91xHGNXka+jRlc8l73o3mh2fTPqJzkMmtHvSOPusYOZP6DNfOu1t95Z6w1dUblwLMDcxFGTkyMdsiTzN1zqSai8cnajGLmnP29SXVlc+WR08zsb32v0A5NaOTQsikprjG/LstJR1Ia5rpM2OALSM8jzHULdwOdUvbHCMd8gG6+p6D1Xkq9OrOeO56CvR8rde3ozzNI6VwYwHM2FtSe1uqn+6W5bYLTTgGTUN1DP6u+izN2N0mUoD32dKRryZ2b/VSJXllYRpLVLkpa1xq9MeAAqoitSGEREAREQBERAEREAREQBERAERUQFUWg3j34oaAf8AETNa7lG3jkP8Dc/nZc72n/aDbctpKUno6d+G/wD22XP6rGTKTZ2NFwer8Y9rg2MMcN+sExPwxuCw2eLW2r+9H6ez/LQ3WuuPczob3wfQiLizfGHaVOcFZSx4rAi7ZYSQdDZ1wR3Cxto+Ndc8YYo4oe9i9w9MRt+iy5JBRbOt7w700tBH5tVIIxnYavfbkxgzcVGaPxq2ZI17i+SKzS4eYy2OwvhZYniPQ2XD9rV8tVIJqh7pHgnicb6jQcgPRaiSiljiinez7LE9rHYm3xN5Yb3HqQmWzbSlySDfnfaXaE5nl4WtuIYr5RtPM9XnmVD3EuNzmkji43Oqm/h94bz7RfiPBE08UhGXo0c3fRaYN20e/DrZVbVP9njbjiviIffBH1di5eg1X0Du7u3FRx4WAFx95/N3bsOyv7C2BDRQthgbhaNTzcebnHmVskjTipasbmrrTcdGduxQKqIupyCIiAIiIAiIgCIiAIiIAiIgCIsaurGxML3cupAv8TkPU6AFAWtr7ahpInT1DxGxozJ+gGpPYLhO/PjjPUF0NFenizGIEedIOtx/djsM+60viPvVLW1LjNP9k0nyo4wcm/isbWv1OZ6AWUQ2fRMmlZG1xaHHV1r+gt6fqubmsZ6HaFNtqPVldnQyVM2HFYuu4uJJ9XHmSpTU7sz7OY2pBbLEbXLRhewn3Sb8u/osuu3NjipBW0j3tljLQ5ryHB9yBYZZHPRbHbtBtKbZth5JYG3eyPH5hDTcgXyNrA2HRVdS7VSUXCSUc4aexZ/+dUoSU4vUuvKNJ7XLWOE0r5XYjYOlc7Dw6Mvp2VqeBhcfugsF8iDGerhzF+Y5LX7qU07zJ5eIsBZjwyMaACfee14Nxlr2W2bIXjEOEAkB8mFrTY2u1wNyPQLepHTN7kaE9S4NRW1EzHNZK5zsIs3E4vAac+C5PCe2SuOna7iaMIsLtvkDbit2usqqpC5uA4XDM8BsR3aD9Fpy7yw5h7i9tL9RyK605qXHJrKGClVtIN0F8iP9T/RakG5z5/NVlYQSDrf5r1S07nvDG5klTYrCOD7G+pNk1D6zyJY3PnxMjtcG5sMObctLZr6r2PstlNBFBGA1rGAWHW2Z9SVy7wV3ZjY6We2Ix2YHHm9w4yPRth8V15ZW+5zl2CIi2NAiIgCIiAIiIAiIgCIiAIiIAiIgKErgXiD4kuq56qKE/wDDU4LSQcp3EtDQfy4xfuG55LpXi3vOaDZc72G0kv2LDoQZAcTh3DcR9bL553c3cqqqGcQsGBwYLucGguYbgC+up9LrlVnGMczeEdacW3sjA2ZsyWuqY4mHFNM+2eg5lzj0ABPoF0nbXgc6CJstLUFz2luLzAGNANrva5uYANtRpfotZ4R7PMG1JWVDSyRkD7NdqCXMBI68JOfQrvcT8fDa40JNsPcZ6qjvvEKlK4jTpvbCfzz/AAddHpyfPO1BtKmwQVTXPDOJ0TsLTdruGWN7Pfba3ECeYIUj2Z4gxRwYTBUNeLnDhBbf/GbC1+q6ttvYNK6mFPOMTXPwsLiS4OeeEMecwRew7ABcH302DJs6Z0cr8bSMcbmxNuWkkDE45NcDkcvRd61GnVkqVWO/Kx1OtO5qLPq5MOipo2xyvc37KNrXPaDfG4nga54tiJ6DIDS97q1sStaZva6s5MY57WWyFi1rA1vqTYdrq9UR/wDLaeMaukM0h5uLvLDAeuUjVZ2BubUV8bpI3sjY0NYMZPG5ouQAAdMWvdSJOCjKVR4XGf2/c1SbaUVl8mZLt6atu4MijivYeZm4n8LSMyefCtRVRuc5sbgA8uAY7Mg3OTXE527lJ6CppuGSN7MBdEX4XYGlzrkh4FjcEZ9FjyOxEhgDQ3Ql1nEjQ4icz2W0KcY+zGDOp9TxtbZckcoY5vGXYLDO7gQAAeeoW12VsswSSiQWfG4xGxvZzScZ/b4KS7IqY310FTMWjyI5qjiyGOKJxaP87QQFqtiUj5vKjGck0gB7ukOZ+Zuu9KTlTTfJrVhpqYXB23wpoTHs5rnC3mSSSD0Js0/+KmSxqCibDFHEzJrGNYPRosslSERG8sIiLJgIiIAiIgCIiAIiIAiIgCIiAIiIDhn9ozaZMlFSg5Bj5SOpcQ1v0d81oNzKt1PDE6S0Tcx9oQ3GL3xNBzIsVm+Mc7Ttwuk4mwUjHhp0c4YnNaexcR8lz6jp5q+cue4nm55+6OgH6AKHdUlVg4SeF1ZOtLh0JaorOdsG/wBu74Bu021dLrEGsDvuygXDrjoQSPkuw7pb/U1Y1rWPwSWBMT8nj0J94dwoDsjZtNThrixpIteR4BcOhLjoL/ULb18MUr44pWsbJivA+Rt2POhjJ1vbVtwdC3RUNx5FZRpqLSjspddvh1Xf4HVqW8pY36HT6g+Y0sIaQRYhxNyPgMjzuueeIlMWUlXHUuc9rwHxT4cViwNEcEoHuu4TZ+jsRvYq/sepviiEk9LNH78Jk8wAHIPj8wHFGToR6FV2jUTSO9nMkUoe27myxuaXR3s48LrHpoAodOcqNTDeVs3nPC6p7r98GqppnMqWr9qpw2wY7zmRi1rDCyAiw6kQvKm1BsCCOMMonOa4FxIe6+I6OdlpooJRbLwz1ezycLi8Ohcchjic4sF9eJpcPULpeyo6fDjc4F2F3FnhkBHE5vbXvkri/wB4rRLbn5/fYmeHyjGTbT1dP5KVFXaHBUWkiewscQbjSx/r2XIqLZhnLg05NaTc8xoF1OjrGxBz/faC1pFshfR1j8Qo3SQxQ1VU5gaYXue1oGgyOY9HH9FGspeUppLHX4foT61uqtSO2Vv8M7ZMbZn2UM2MBx9jq26i/FCQMzrYjTXLJSbwe2T51WyUi7YI8f8AE7hZ8dfko/LL9nVOIAHsr2+7iAdJZjQembrA9V1Xwd2R5VB5pGczyb/lZwt/UOPxV7b5cFn5lLfxVOq4x7IniqiKUVoREQBERAEREAREQBERAEREAREQBERAfN3jiCzbDzyfTwD1HEP2Wv3cpGwwNc6wxEuLjYDWwz+H6qWf2hdn2qKOe2T43Rn+E3/nCiO71XDIxjXEY2EgB55XuMN8r5qBeJun/RKt+TeUFUTKxsbfMa8vuHjC3haSQ1xGYNxlbkpJszYQlp5YHi8bqqOFrSS4RgOYHFjncTc8VraclqKSdjC18hDQL2JIAFxnr2WVWeKtLTR4KZntUpdcAXbG1+IEEu1JvbT5qjfmzajSg+m/yfclz2TbZNqnZkLJpJ8AMzGtihLsbrNc0OcXEXs0uccTuQatTRU0hkId5UheXmSeF7nDEwAxwAOHCA1xNs9CdSppu9SOihxTHHO9rXSu0Bdb3Wj7rBoB8dSVg1UVmukccLXDG8HLy3MGb2/BtiNDa/VcbilCnRTym2sfp/u/zI9OctRwfeiPzKqpMZtJFVPDCCQSSA9rb+rX275c1b3d3lP2tPUizXPc5jjdoikJ4x+Vhvc9FYZXtkZX1MjTd9XA9hHIufI61ufCtq6nxSz00QdJixteA3+7PD5M4ccgSCGn0V+4pU/Ln0S/LZGIzkp6ol7b2zpWxloe2OMljy4SWaQ29s+ZudAsTZsrfKDW5gCzdbjQ3I5k539VnVG5MMtOGxEmpZhLsTrNvcYm4dABe3XJanzWwufE/JwOgzHD3UOEo1I6IvLT7Y/MsrbXb11Kpw8m0dUkxS04GJ85p4xrykxm1u4Z819C7IoGwQQwN0jjYz/KALrhvhpsV1VtCBzhwwjzndATmwf+vyXfQrmjHTBIq7up5lVyKoiLqRQiIgCIiAIiIAiIgCIiAIiIAiIgCIiAgvjHu+6q2ZKWe9Fx/wAP3/2P8K+ZLHQ9s+YIuvtKaMOaWkXBBBB0IOoIXzj4k+G52c51RFd0IfxBxFwJCcDmgDQZMPex+8tWuxtF45NVulsaBwx1bfNxG1iTwC1wSL6n6K5tvY8VJtOhDP7lz4ZALe6PMAcL6nRYfnmKWV4Iwus5t9HNdYty7aLQ7Z2pLPLje8vI4WnSwGgHRQYUqkq2vVtjgsalSi6Cil6l1Pquo2kBg/NKxp9Cf9APioV4qbzFtP7HTlvnzDS4v5Y9+1+Zta3qojs/xRc2kpw+MyTP4Gg5McW2AkJ1sTbIdCr9buZBXh8808jqh2ZeCAxpAya2O2TB63VBStlb1VO59qbx1z/S+0ZVGVSLlS3/AIIazeQXhiFO1ojLi9t7AvGQc3Lht36qQbLmkdTzva0l00pvkQMrYbHoLfNW93/DprohJPMRK7PC0AhvS5Op62XplcI7QmTA1jbHMgGx1Hqc1Z1qtKWY0d2ueftkuyoOM81tljrsZftXscLzKSHki563OQ/30UXim9rqXzOGrsZAH3QLNYO5yFu62W828Hmxez6kvacrGzR36k2+C6B4SeH2FrK2ob+aJpHvHlIQeQ5d8+i3sqDw5yXqf0OV9VUcU4vZfmTLw83X9hpR5gtNLxydifdj9Gg/MlSpUsqq4SwUzeQiIsmAiIgCIiAIiIAiIgCIiAIiIAiIgCIiALVby7uxV1PJBLliaQHC12EjUX+nNbVEB8r70bCqdlSGmrImzREkxOzAcOsb9R3acx+q0UVXRC7vIe430dJwj4Wuc19bbZ2JBWQugqY2yxu1a79CDqD3C4/vL/Z8ddz6CUPBz8uclrh2bK0Z/EfFc3TX3sbqfc5FPtF08sdrRhpa1gbkGC+X6ldb3f2Yypa+JrZXPLS12EkE6AuuLAFRF3hNtOA50bpe7XMcPmHfst7s/Zm8ETDDT000TXa+42/L3nOuFEuLbzdMd0l2J9vdKlCS6v5mRvBsX/8APpSampDK1393HFdzbaYnu5G2eWQOl1BKqpfOI4Yxiw2GKxufU9efxU6oPBvalQ4OqnRxDmXvMj7dmty/VdP3U8OKSgs4AzSj/qSAZf4WDJv1Xd0Yt5SSI9S5nNeqTZCvDzwgDSyprhpctjN+LPhc8HQdufOy6+1tsgq2VV2jFIjNt8hERbGAiIgCIiAIiIAiIgCIiAIiIAiIgCIiAIiIAiIgCoURYYKFUREB6CBVRZAREQBERAEREAREQBERAEREAREQBERAEREAREQBER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AutoShape 9" descr="data:image/jpeg;base64,/9j/4AAQSkZJRgABAQAAAQABAAD/2wCEAAkGBhEQEBAQEBQWEhUVEhIVGBYUFxQVFhQaFRoVHBQTFRQYGyYeGhklHBQWIC8gJCcpLCwsFx4xNTAqNSgrLCkBCQoKDgwOGg8PGi8kHiU1KiwtLDQvKSk1Ly8wLCwsKi00NSwsKSkvLCwtNSwsLCwqLCwsLCktKSksLSwsLCksKf/AABEIAOEA4QMBIgACEQEDEQH/xAAcAAEAAQUBAQAAAAAAAAAAAAAABgEDBAUHAgj/xABBEAABAwIDBgMFBgMGBwEAAAABAAIDBBESITEFBiJBUWEHE3EUMoGRsSNCUmKhwYLC0QgzcpLh8CQlQ4OisvEV/8QAGgEBAAIDAQAAAAAAAAAAAAAAAAQFAQIDBv/EAC8RAAIBAwMCBAQHAQEAAAAAAAABAgMEERIhMUFRBRMiMmFxsfAjgZGhwdHhQhT/2gAMAwEAAhEDEQA/AO4oiIAiIgCIiAIiIAiIgCIiAIiIAiIgCIiAIiIAiIgCIqEoAVo95t5W0cd/fldcMZ1P4j0aFd3j3jjo4sTuJ7smMBzcf2HUrldfVySvdUSnE92p5NH4GDkAolxX8tYXJb+HeHu4lrn7fqZA34ry4l0p+AaAPhZbvdTe+qmq4opHhzHFwOQv7pIzHoos6oMkJaXsaIrua0iznYjxBrrcXWxWVui4irpnNzPmgfA3B/S6gQnNSi9TxsejuLah5FT8NJpPp8Nun9nZLoq2VFdnhMFxERYMhERAEREAREQBERAEREAREQBERAEREAREQBEVCUAutJvNvNHRsueOR3uRg5nueje6sb072MpG4GWfM4cLOTb/AH39G/Vc1nndI580zi4k8Tjz6MaOXoodxcqHpjyXHh/hzr/iVPb9f8PVZVvmkdUVDsTjl6Dkxg5Ba6pnLjflmANLBVqajEb6AZAdAO6swwulcA0HMgADO/YKq3kezpwjTjl7JfsIYXSENAJubADU3XU9ztz/AGYCaXOQjJvJl/5l73Q3QbTNEkgvKR64Ow791KgFZ29so+qXJ5PxPxV180qft6/H/DzZF7RTjz+AiIhkIiIAiIgCIiAIiIAiIgCIiAIiIAiIgCIqEoAVFt8N8xSDyYbPqHDIfdjH43/sOarvhveKUeTDZ9Q8ZDURg/ff+w5qAUdDm6WQlxcbuec3PJ7qrvr5UFpjyTKFDV6pcHmKge/HLI5znON3vObnk8h+1lg1EpccxhDdG9P9VM9l0N/tZOFg0H7rSbzVMdVIAxoBGWIDM9rc15yheynUcWsruehs7vyvTJbfQjjWmRwDQdeWd+y6nuXueKZommF5SMh+AH+ZW9y9yxABPOLyfdaR7g6n830UzsvUW1vj1yIXininnfhUvb1fcoAq2VQinnnwiIgCIiAIiIAiIgCIiAIiIAiIgCIiAIiIAiKhKAXUa3u3tbSARR2fO8ZDURg/9R46dBzXre3ettI3BHZ87xwt5NH43/l+q57TwlxfNM4uc43Lj7zz09OXZVt7eqitMeSXQoavVLgQUxJdLK4uc4kuc7Nzz/v5Lc0NDis+ThYM7cv/AKq0FFitJLkBoOQC1u19rmQmOPJg1PVeLnOdxU0x/Nlmlku7a22Zvso+Fgyv17KT7n7peWGzzji1Y0/d/M4fi+itbn7o4cM84zyLGEadHu79ApsF6vw7w6NGKlJb/e5X3Fxn0QKAL0iK7IIREQBERAEREAREQBERAEREAREQBERAEREARFQlACVH9696m0bMLbPmcOBnT87+jfqq71b1Mo2WFnzPBwM/nd0aP1XNaire8l8rsbibknmf6dByVde3ioRwuSXQoa/VLg8F7i50sri97jdzjzPboOy2uy6XFaSTQaBYNDBjOJ2QHVK/aOL7OPIaXC8fVlOtLHV8stMGRtnaxkOCM2aNSCpFubulcNqJm5asYefR7h06BY+5u6PmWnmHBq1p+/3P5fquhBtl6Pw3w+NOKlJEC5uP+YlQFVEV8V4REQBERAEREAREQBERAEREAREQBERAEREAREQBR7ezetlEwNbZ8zwcDOX+N/Ro/Vet696mUUegfK+4jj6nm53Rg5lcsmne97ppnY5Hm7j16NA5NHIKuvbxUVpXuJdvb6/VLg9SzOc500ri+R5uXHU9gOQHRXqOkLjjfkAvFLT4uN+Q1SqrS84GZD6rys5Tqyx17ln8D1W1mLgZkOqk+6O5OPDNUCzMi1h1d3d0HbmsrdHcnDhnqBnq2M8vzP79lOWhegsPD1TSlMgV7j/mBRjQBYZBekRXZACIiAIiIAiIgCIiAIiIAiIgCIiAIiIAiIgCIiALSbz7zx0MWJ3E91xHGNXka+jRlc8l73o3mh2fTPqJzkMmtHvSOPusYOZP6DNfOu1t95Z6w1dUblwLMDcxFGTkyMdsiTzN1zqSai8cnajGLmnP29SXVlc+WR08zsb32v0A5NaOTQsikprjG/LstJR1Ia5rpM2OALSM8jzHULdwOdUvbHCMd8gG6+p6D1Xkq9OrOeO56CvR8rde3ozzNI6VwYwHM2FtSe1uqn+6W5bYLTTgGTUN1DP6u+izN2N0mUoD32dKRryZ2b/VSJXllYRpLVLkpa1xq9MeAAqoitSGEREAREQBERAEREAREQBERAERUQFUWg3j34oaAf8AETNa7lG3jkP8Dc/nZc72n/aDbctpKUno6d+G/wD22XP6rGTKTZ2NFwer8Y9rg2MMcN+sExPwxuCw2eLW2r+9H6ez/LQ3WuuPczob3wfQiLizfGHaVOcFZSx4rAi7ZYSQdDZ1wR3Cxto+Ndc8YYo4oe9i9w9MRt+iy5JBRbOt7w700tBH5tVIIxnYavfbkxgzcVGaPxq2ZI17i+SKzS4eYy2OwvhZYniPQ2XD9rV8tVIJqh7pHgnicb6jQcgPRaiSiljiinez7LE9rHYm3xN5Yb3HqQmWzbSlySDfnfaXaE5nl4WtuIYr5RtPM9XnmVD3EuNzmkji43Oqm/h94bz7RfiPBE08UhGXo0c3fRaYN20e/DrZVbVP9njbjiviIffBH1di5eg1X0Du7u3FRx4WAFx95/N3bsOyv7C2BDRQthgbhaNTzcebnHmVskjTipasbmrrTcdGduxQKqIupyCIiAIiIAiIgCIiAIiIAiIgCIsaurGxML3cupAv8TkPU6AFAWtr7ahpInT1DxGxozJ+gGpPYLhO/PjjPUF0NFenizGIEedIOtx/djsM+60viPvVLW1LjNP9k0nyo4wcm/isbWv1OZ6AWUQ2fRMmlZG1xaHHV1r+gt6fqubmsZ6HaFNtqPVldnQyVM2HFYuu4uJJ9XHmSpTU7sz7OY2pBbLEbXLRhewn3Sb8u/osuu3NjipBW0j3tljLQ5ryHB9yBYZZHPRbHbtBtKbZth5JYG3eyPH5hDTcgXyNrA2HRVdS7VSUXCSUc4aexZ/+dUoSU4vUuvKNJ7XLWOE0r5XYjYOlc7Dw6Mvp2VqeBhcfugsF8iDGerhzF+Y5LX7qU07zJ5eIsBZjwyMaACfee14Nxlr2W2bIXjEOEAkB8mFrTY2u1wNyPQLepHTN7kaE9S4NRW1EzHNZK5zsIs3E4vAac+C5PCe2SuOna7iaMIsLtvkDbit2usqqpC5uA4XDM8BsR3aD9Fpy7yw5h7i9tL9RyK605qXHJrKGClVtIN0F8iP9T/RakG5z5/NVlYQSDrf5r1S07nvDG5klTYrCOD7G+pNk1D6zyJY3PnxMjtcG5sMObctLZr6r2PstlNBFBGA1rGAWHW2Z9SVy7wV3ZjY6We2Ix2YHHm9w4yPRth8V15ZW+5zl2CIi2NAiIgCIiAIiIAiIgCIiAIiIAiIgKErgXiD4kuq56qKE/wDDU4LSQcp3EtDQfy4xfuG55LpXi3vOaDZc72G0kv2LDoQZAcTh3DcR9bL553c3cqqqGcQsGBwYLucGguYbgC+up9LrlVnGMczeEdacW3sjA2ZsyWuqY4mHFNM+2eg5lzj0ABPoF0nbXgc6CJstLUFz2luLzAGNANrva5uYANtRpfotZ4R7PMG1JWVDSyRkD7NdqCXMBI68JOfQrvcT8fDa40JNsPcZ6qjvvEKlK4jTpvbCfzz/AAddHpyfPO1BtKmwQVTXPDOJ0TsLTdruGWN7Pfba3ECeYIUj2Z4gxRwYTBUNeLnDhBbf/GbC1+q6ttvYNK6mFPOMTXPwsLiS4OeeEMecwRew7ABcH302DJs6Z0cr8bSMcbmxNuWkkDE45NcDkcvRd61GnVkqVWO/Kx1OtO5qLPq5MOipo2xyvc37KNrXPaDfG4nga54tiJ6DIDS97q1sStaZva6s5MY57WWyFi1rA1vqTYdrq9UR/wDLaeMaukM0h5uLvLDAeuUjVZ2BubUV8bpI3sjY0NYMZPG5ouQAAdMWvdSJOCjKVR4XGf2/c1SbaUVl8mZLt6atu4MijivYeZm4n8LSMyefCtRVRuc5sbgA8uAY7Mg3OTXE527lJ6CppuGSN7MBdEX4XYGlzrkh4FjcEZ9FjyOxEhgDQ3Ql1nEjQ4icz2W0KcY+zGDOp9TxtbZckcoY5vGXYLDO7gQAAeeoW12VsswSSiQWfG4xGxvZzScZ/b4KS7IqY310FTMWjyI5qjiyGOKJxaP87QQFqtiUj5vKjGck0gB7ukOZ+Zuu9KTlTTfJrVhpqYXB23wpoTHs5rnC3mSSSD0Js0/+KmSxqCibDFHEzJrGNYPRosslSERG8sIiLJgIiIAiIgCIiAIiIAiIgCIiAIiIDhn9ozaZMlFSg5Bj5SOpcQ1v0d81oNzKt1PDE6S0Tcx9oQ3GL3xNBzIsVm+Mc7Ttwuk4mwUjHhp0c4YnNaexcR8lz6jp5q+cue4nm55+6OgH6AKHdUlVg4SeF1ZOtLh0JaorOdsG/wBu74Bu021dLrEGsDvuygXDrjoQSPkuw7pb/U1Y1rWPwSWBMT8nj0J94dwoDsjZtNThrixpIteR4BcOhLjoL/ULb18MUr44pWsbJivA+Rt2POhjJ1vbVtwdC3RUNx5FZRpqLSjspddvh1Xf4HVqW8pY36HT6g+Y0sIaQRYhxNyPgMjzuueeIlMWUlXHUuc9rwHxT4cViwNEcEoHuu4TZ+jsRvYq/sepviiEk9LNH78Jk8wAHIPj8wHFGToR6FV2jUTSO9nMkUoe27myxuaXR3s48LrHpoAodOcqNTDeVs3nPC6p7r98GqppnMqWr9qpw2wY7zmRi1rDCyAiw6kQvKm1BsCCOMMonOa4FxIe6+I6OdlpooJRbLwz1ezycLi8Ohcchjic4sF9eJpcPULpeyo6fDjc4F2F3FnhkBHE5vbXvkri/wB4rRLbn5/fYmeHyjGTbT1dP5KVFXaHBUWkiewscQbjSx/r2XIqLZhnLg05NaTc8xoF1OjrGxBz/faC1pFshfR1j8Qo3SQxQ1VU5gaYXue1oGgyOY9HH9FGspeUppLHX4foT61uqtSO2Vv8M7ZMbZn2UM2MBx9jq26i/FCQMzrYjTXLJSbwe2T51WyUi7YI8f8AE7hZ8dfko/LL9nVOIAHsr2+7iAdJZjQembrA9V1Xwd2R5VB5pGczyb/lZwt/UOPxV7b5cFn5lLfxVOq4x7IniqiKUVoREQBERAEREAREQBERAEREAREQBERAfN3jiCzbDzyfTwD1HEP2Wv3cpGwwNc6wxEuLjYDWwz+H6qWf2hdn2qKOe2T43Rn+E3/nCiO71XDIxjXEY2EgB55XuMN8r5qBeJun/RKt+TeUFUTKxsbfMa8vuHjC3haSQ1xGYNxlbkpJszYQlp5YHi8bqqOFrSS4RgOYHFjncTc8VraclqKSdjC18hDQL2JIAFxnr2WVWeKtLTR4KZntUpdcAXbG1+IEEu1JvbT5qjfmzajSg+m/yfclz2TbZNqnZkLJpJ8AMzGtihLsbrNc0OcXEXs0uccTuQatTRU0hkId5UheXmSeF7nDEwAxwAOHCA1xNs9CdSppu9SOihxTHHO9rXSu0Bdb3Wj7rBoB8dSVg1UVmukccLXDG8HLy3MGb2/BtiNDa/VcbilCnRTym2sfp/u/zI9OctRwfeiPzKqpMZtJFVPDCCQSSA9rb+rX275c1b3d3lP2tPUizXPc5jjdoikJ4x+Vhvc9FYZXtkZX1MjTd9XA9hHIufI61ufCtq6nxSz00QdJixteA3+7PD5M4ccgSCGn0V+4pU/Ln0S/LZGIzkp6ol7b2zpWxloe2OMljy4SWaQ29s+ZudAsTZsrfKDW5gCzdbjQ3I5k539VnVG5MMtOGxEmpZhLsTrNvcYm4dABe3XJanzWwufE/JwOgzHD3UOEo1I6IvLT7Y/MsrbXb11Kpw8m0dUkxS04GJ85p4xrykxm1u4Z819C7IoGwQQwN0jjYz/KALrhvhpsV1VtCBzhwwjzndATmwf+vyXfQrmjHTBIq7up5lVyKoiLqRQiIgCIiAIiIAiIgCIiAIiIAiIgCIiAgvjHu+6q2ZKWe9Fx/wAP3/2P8K+ZLHQ9s+YIuvtKaMOaWkXBBBB0IOoIXzj4k+G52c51RFd0IfxBxFwJCcDmgDQZMPex+8tWuxtF45NVulsaBwx1bfNxG1iTwC1wSL6n6K5tvY8VJtOhDP7lz4ZALe6PMAcL6nRYfnmKWV4Iwus5t9HNdYty7aLQ7Z2pLPLje8vI4WnSwGgHRQYUqkq2vVtjgsalSi6Cil6l1Pquo2kBg/NKxp9Cf9APioV4qbzFtP7HTlvnzDS4v5Y9+1+Zta3qojs/xRc2kpw+MyTP4Gg5McW2AkJ1sTbIdCr9buZBXh8808jqh2ZeCAxpAya2O2TB63VBStlb1VO59qbx1z/S+0ZVGVSLlS3/AIIazeQXhiFO1ojLi9t7AvGQc3Lht36qQbLmkdTzva0l00pvkQMrYbHoLfNW93/DprohJPMRK7PC0AhvS5Op62XplcI7QmTA1jbHMgGx1Hqc1Z1qtKWY0d2ueftkuyoOM81tljrsZftXscLzKSHki563OQ/30UXim9rqXzOGrsZAH3QLNYO5yFu62W828Hmxez6kvacrGzR36k2+C6B4SeH2FrK2ob+aJpHvHlIQeQ5d8+i3sqDw5yXqf0OV9VUcU4vZfmTLw83X9hpR5gtNLxydifdj9Gg/MlSpUsqq4SwUzeQiIsmAiIgCIiAIiIAiIgCIiAIiIAiIgCIiALVby7uxV1PJBLliaQHC12EjUX+nNbVEB8r70bCqdlSGmrImzREkxOzAcOsb9R3acx+q0UVXRC7vIe430dJwj4Wuc19bbZ2JBWQugqY2yxu1a79CDqD3C4/vL/Z8ddz6CUPBz8uclrh2bK0Z/EfFc3TX3sbqfc5FPtF08sdrRhpa1gbkGC+X6ldb3f2Yypa+JrZXPLS12EkE6AuuLAFRF3hNtOA50bpe7XMcPmHfst7s/Zm8ETDDT000TXa+42/L3nOuFEuLbzdMd0l2J9vdKlCS6v5mRvBsX/8APpSampDK1393HFdzbaYnu5G2eWQOl1BKqpfOI4Yxiw2GKxufU9efxU6oPBvalQ4OqnRxDmXvMj7dmty/VdP3U8OKSgs4AzSj/qSAZf4WDJv1Xd0Yt5SSI9S5nNeqTZCvDzwgDSyprhpctjN+LPhc8HQdufOy6+1tsgq2VV2jFIjNt8hERbGAiIgCIiAIiIAiIgCIiAIiIAiIgCIiAIiIAiIgCoURYYKFUREB6CBVRZAREQBERAEREAREQBERAEREAREQBERAEREAREQBER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 descr="http://www.olinda.ru/images/cont/gc200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4536" y="188640"/>
            <a:ext cx="2167983" cy="2520280"/>
          </a:xfrm>
          <a:prstGeom prst="rect">
            <a:avLst/>
          </a:prstGeom>
          <a:noFill/>
        </p:spPr>
      </p:pic>
      <p:pic>
        <p:nvPicPr>
          <p:cNvPr id="3087" name="Picture 15" descr="http://shop.by/news/upload/kazan167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2832" y="2214554"/>
            <a:ext cx="4941168" cy="4941168"/>
          </a:xfrm>
          <a:prstGeom prst="rect">
            <a:avLst/>
          </a:prstGeom>
          <a:noFill/>
        </p:spPr>
      </p:pic>
      <p:pic>
        <p:nvPicPr>
          <p:cNvPr id="3089" name="Picture 17" descr="http://www.naperekus.ru/foto/raznoe/091130190717/Lim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2F0"/>
              </a:clrFrom>
              <a:clrTo>
                <a:srgbClr val="F3F2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500174"/>
            <a:ext cx="1773632" cy="1143008"/>
          </a:xfrm>
          <a:prstGeom prst="rect">
            <a:avLst/>
          </a:prstGeom>
          <a:noFill/>
        </p:spPr>
      </p:pic>
      <p:sp>
        <p:nvSpPr>
          <p:cNvPr id="4102" name="AutoShape 6" descr="data:image/jpeg;base64,/9j/4AAQSkZJRgABAQAAAQABAAD/2wCEAAkGBhQSEBQUEhQWFRUVFxUVGRcXFhgWGBcXFRgVFBYYFRUXHCYeGhojGRUUHy8gIycpLC4sGB4xNzAqNSYrLCkBCQoKDgwOGg8PGiokHCQsKSoqLywsLCwpMiwsLCkqKSwqLCksKSkpNCwsLCwpKSwsLCwsKSksLCwsLCwsLCwsLP/AABEIAMoA+gMBIgACEQEDEQH/xAAbAAABBQEBAAAAAAAAAAAAAAAAAgMEBQYBB//EAD4QAAIBAgQDBgQDBgUEAwAAAAECEQADBBIhMQVBUQYTImFxgTKRobHB0fAUIzNCUuEHcpKy8RZigqJDwtL/xAAZAQEBAQEBAQAAAAAAAAAAAAAAAQIDBAX/xAAqEQACAgICAQIFBAMAAAAAAAAAAQIRAyESMUEEMhMigaHwUWFxkRRSwf/aAAwDAQACEQMRAD8A9wooiu0AUUUUAUUUUAUVyaKA7XJpp8SoMc+g1PyFJ7xzssf5j+AoB+uE0z3BO7H2gfma6MIvMT6kn70Apr6jcj50n9rTqKWtlRsAPYUuKAY/a16/Q139rXrT1cqgbGIXqPnSwwoKDoKQcOv9I+32oB2imu56Ej3n70Qw6H6VAOTXabF7qCKWCDtQHaK5XZoDlFdrlUBQaKKA5XK7QaAUK7XBXagCiiigCiiuTQHa5XGYASaZ1fqq/U/kPrQCnv6wok9By9TypPck/EfYaD3O5p1EAEARSqASlsAQBFKoooAooqFe4tbVgCdzE8utRtLsqTfRNorgM12qQKKQl9SYDAnyNJu4pVOp/tUstDtFNWsUjAlWBjfXb1pxWBEgyPKlkoKK7XKoCklKVRVAmSPOuhga7XGWgO0UnN1rtAdorgNdoDlBooNAKFdrgrtQBRRSL10KCTQCia4zACTSbLgiQZmm18RnkNvM9fyoDqIWMt7Dp5nzp6iigCiiqbinEJDKHyAc+Z3+lZlJRVs1GLk6La9fVBLMFEgSTAk6ClG4ImRrXnKY57gOudFZVHiEfzHMisZIjnScbxcFYYNAPh0023E6A15F6u90ez/EfVmi7ScYNl2FxotkIV1C6klW19QNPOqji/FbeUSZkoAARMzuPQSTWP7W3rl23bzsCQAFAYvCwSM8DwsBuPTXWqHAG6zMZLbEkyAmg2nnEaAVwnlk214PVDAkk/J69wvtIEw+UOrZPCCx2UR8RGnl7Uzxnjly4ndghGJkqrfEg3DEiYJ00jnXnvDcPdBZLbG8LgMKEjUaMCC20Ea+gqRexjJdUPmN5wECqrTpLQRHLUk6D71fizcaoiwQUrNdhe0JF2Qw8JEzoAvMMRpyqpx/ay5evXLKT+9YopjwqFBZnJ3KhVJ9hWZxGMvIbim0yZiMzMBqNPECDqY5+dXOBuZrttI0EsSDG/gifMNOnIVz5ykkjr8KMW2N2w7OLUu6aF2AYmBqTpoIrYcLxxtp3VtbiKWMMV00AEgn/LoDv6VRcX4uyXFW2pOoDN4vAogGIGsidqfvccU3bRBIGaJMgDNpLAx+jWcdQdIZLyJWjVYTjLrfVbraPK6ld4JBgAdD860VY6+6MvhYh1Bgk79ZJ2Om9O8M7QOUtksAYhl5yBqPM+flXvx5UtNnzsmK9pGsopizipQM0LPnS7N9WHhINem0eWmOUUVytECk7Uo1ygCug0jb0rpoBVBrgNdoBQrtcFdqAKpbnEc+L7sfDbUz/mKn7D7mrPH4sWrT3Dsisx9hNYvsqxc3HPxOGJ9WP5tQqNZg1PdIObCT5A6n7gVMApFsan5D0FOUD2E1y5cCgk7ConGMcLVh3bSAQN9zoJjYSRrWL4l2tJtKEYyxCkHpz8h6+dcMmeON0+ztiwSybXRe8S4izjRlVeeYwAJ123251Rdp8U6KAqNezAghFJYQJ+EeU61WdoO0arlynZTtuddT0mai8L7UAtox1HhUnWObFSZma8UsvJuLPfDC4pSSJHALVu5bUOXAU5gmYqCIUHT+YQo+tW97GLaGfL3gEqcomFbwk9FImZ20qmuYNBF/xAhixBJKN4iYynTnpHlVlxbiQCFcpfSIAnQjXN5cvzp12V7evJmOL8Qv21VsnhZlthmAIBZsqsYO2tO8b4Nbt2XcX2cEhzLIBpAOqjaBNXeCTKIu3FXQvBgkDo0aBRPnVT2axoe4EZQQVJ65SNGXXWKJ/t2at+PH3E9nOJ2ExKZMsnOuhkgkFmBA2Ok61c43jNu3eLDxPl1gSQvl0kgVAx2DtriA1u2ueMob4VBM5iYGpgxMc94JNGFygNcCh3hhIiSNyJOmUeZrE5cflTKoc3yaFYfiWGxV8W3AcAB40IDDMVB9PEYp3tC9pQosQXchdDoAAxAkHwnQ1V8K4IDjUuuEKKlwhdS8suSNBA+I6k9B6aHCdwoN0ZjmiFfUJG8A7H16VpuoLlRNcvlv/hUdlLovsxvsT3blIOxuLoQx6ADrqT5av9sOF2wQVEhlYsPEVEbsYmBqPKm+L4lbWHa4Ee3blsrqqMCzEtMSSJObVgKgdke8xttrpvAkfumUcgIY+UnNTbXEqfzc7oTwTj1tLaWkdb1zU5gxkSTlEE+GBAqw4rjbthBeJX4gSoGusDSTqSedVeK7N27WIU2rYU8zLAbaZdYnYRzqdc7u4Al394SYA0IB/wD0BOv51nVNP6GmvmtfUmP2xk2wgJLmIEaN5fery1xcWyMpi5C5iI5gSNxz8qzXDcLZR2tglecgxAOoj84+dRChXE+Fi++XXoJOYxy1+VRzktp3+eAscXqq/PJrsR2qJJAJKgfEHMkjeAPzrYYHF51G+gWZ6kAn715Hhrpu4jYgLqfCVlpGvXYR516DwbjRKNKgENHWQAOXqfpXo9PlfJ8meX1OFJLijSUVGsY0MDJAjzE9TpUivoJ2fOaoKSp5Uo0huvSqQ4LkNFO1AxijPJMQhM+hG/zqXYuSvnsfWhR8V2uLXahDP9uL+XCFf62VfaZP2qm7G7kf5f8Aev4VN/xDb91aH/fPyFVPYy9F/L1Uf+pU/wD1NCo3qCl02KTiMQEUkkbEgdSBMAbn2pdEqyPxhQbcMARPOI95rIHh694xS2SpKmVBK7QRI0iZMDrS+LdpmeFMAmcoCk5vSDUC1jbyj96yrbGUZcsRtLZsxHXwxz35V8/LNZHpXR9LFjljjt1ZD4dwVTfZXHhUnKhGuWREJGwmJqFxLsRca9mR0Xu2BQNJDIfiD6eEqJgiZ5xFaDFY1ZZGAXKJBPxc5I69NKzmIGLDrcbIAZChnGZQZGp1k5eh021rjaiqqzuuU3d0y0S/cUtZ8LhpALaKFCxA3O/WapsDe7rEG2+dLFtZZritDtuWe6RBzTvPXWdKmcOzXSWa4tohsghTcDhZLZgCMpIBGp/KrLF8VTDyzgklQsLLFgDIi3UT5JfoafytrySps4hf3WUOpJDAA67Geo0+gqWuIQoFy6rGx8SHnPPf6V552Qv2b1+6UZ1C3HNuz8AVJEEZYJE5gFBhfCDU7i/aHucSoDFS7qDAEkTAzacp38uldZS4/U5KCbpPo1WKwFtmS4viIYSJnMOkbT+VXN7gxvIQ6jK+8GCeW4M9KqEwVpmVB+6uMVyusFuR1B0MjTUc629u1lUCtwa3R58raoyGK4MLLq6+BRowjMGERG/hMwZ8qruL8Ozgspy8wCdJPmNYrd3UrNdpMEURrlsTlUlkA3A1lQOfl+jyyKM9SRrFkcXaMlwnE3oyYg5crGERfCV3Uhnk7zUvg3ZAWr1y/wB9cdrjEkZgBlgZdAACR5jasxxDixKFwSWIhEQFiTuBoNfXao/ZbGXrmJzXLjEKpLJmZUyjw/BMTmI351NwW+j01z60zccY4UHuBiWa0V8S9WWSJYaDYeekVXcL4Hct3i6a2hJGbfNPhClZlQNZMHbfla2+MW3PcFoDgmVnw5QXkn/xqownE8VbYKLecamScvh/lbXcGOWv3qcoSVrYSnHT+4/xC6LVoC4iq3Mqk5o0kEgcuRqnwy/tCG7h8w7toKn4nmDmC668o6E+hm8VwGIxylLtv9lVYJuLeDO0yCuW3pEawT0pPDuFWrAK2jdWCRDNmYiPjB06DQ7TpSUUtljJ1+USuEcWtM4Ugh3HhMEA9QNdNfL1qZiuKm26or+IyMr6BQG1MgHUknkeVR+H8YtWmOawwuJ4M4gkieSkgrMCRG/Ws7xbtZ3+KY2Ub92hRlYgMxnN4V16j1k7RRe3T2O5bWjdYdWa3mRwXXU5jIncbQY9T8q22EY92k75RPyryjhN1rWGF1gwznbmBB0jyA261Y8I7e3p1ANrYZyA3QQQNYIO/wA66Yc0Ye7s45vTzye3welE1wmqZeMMVG0xMddJietWtm7mVW6gH5ia+hGal0fPlBx7IfEz4f8Awb/clR+z3Ec5ZDyEj2MH7j5UvjlyLR/0/Mr+VUvZ29lxSL/Utz6AH8K0ZfRtl2rtcXau0MmW7fW5soejVkuE4ru8TbbzA9jofvW87W4bPhW/7fF8q80uNMEbjSoaXR68DWY43ic91rZIBXadBlIBn67+VTuF8SN7ChlMNGU+RGlYvieG7+6Q2bwzLAsGkkjRvbavL6mdJRrs9fpcdttvoVYsLdC57kZSShXcq20yN9TVd2k4nbW9asgswuZg0QdCNNBsd9hJmm3wL4Ylsy92+ksSSMoOgA3JGsz18qb/AOlLBK3mdnbUwCAktzjc+5jnXji0lT+p7pK3aevBdYSylmyqARCgLMyUA8IE9P8Amq3AY4Yu1cVRb7xGhczgEgjwtlEsJGkxrGk1YYrDG7hnVyyqwMuhJYTHwiPDp0n0rFYGxbu4i3bw8q6uP3xDNAENGUESCqwQCJk8q25KXfkzGDVm0xHA7Fm2xtlg+5bMTmYDWQdJPQVkLnHO97xyrWmQKBnAzRGsqZy+nvpNa3tLxHu+7VzBcHXYFly7j3rPrhLGIM4lSz5gqZXIBCwSTlMEE6ENI3rDcebitfuainw5PZY8J7O23w6YptLzDvFddCFIlfWQZMjnFWfD+ztt3D3VDXIIZjOoPlyI+tdt49mMR4QIECB6jTX+1Md/dN2FHhC6GSOeuo56aVXkjF7RnhJq7ousPgLdm/bc6lDIMk6ARGp3/KtcmOVtjXljpdZZS6FkECRIBGgL6ydt9KndnO0KLFu62RxpIbMDHLUCDzitKX+qOOTFe27PSCZqNfTSoWF4gCYBB0mR09Kl3cQIrTXJbPNVMzOI4NZz5Qcra7AfC0EgdBp9asMYyi3JjKBHkBVRirqDEXHafEAonQQo1KnnUK9xSUa3pcDBpUmND/zFVOlb/P0O6i5NUZ/jeEQI+R+7LnQr8IVmAI6wZjTerbAdpEu2lFxSzJ/NGmYAiV1kSNI86zXFcWcLZm4qFAyLGpmJIgHbVQat8BdbEWxcsCVgRl0G06aiDqK4JSj7fP7Hsk4y9w7xLtPbRCctxlLZhlK6kaZYJB5bVB4Ji3vXRdYEaiFJZQFmQORbUKSOdMPh2sAZreRgSeRMSCfFs3Ib03+1lgMQZEnRdjGkyOsH6ctqkm+/JYpe1dGs4/hWtqr2wrM0kzyOmq79TpWMOK/Z3fE/E9xgLmnhAICgRE7xqd/pV1xbtGMQLSWJcjNMbhiBCmdjofLUa0y/ELT2GsSO91zgbjaCR7iK1JpSdGYJ8VYv/qRbiA3LbKB4VB6mCX0O2sCem1Ks4BTt8EkgDTQ6wDsdSazvFUuG73KCSqgkgeEqdiY2kj18PMa1pex+EYENcfMUEZeSgbDXUkzT4fKReajG0bzh/CQbVs2nlYGjzmUAaAxrMaQfnV+ugAHIRVL2evtlY3AVD3DkkQSMi6+nhME/lVuW1r6WJJRtHycrfKmVXH7ugXqZ+U/mKoeBXZ4ioGyKR/6nN9TVlxO/muM3JdB6/wDMfKq7sPYzYl7nk0fau/g4M9CXau0lNqVWQNYiyHRlOzAj515NjsN3V5kYaSR7f229q9cmsf234NMXV9D5Hz8iKFTKrstxHurhRj4HMHyY7H0I+tWfaLhcXFuIojWTvExm0318vpWYtLPqNI8uY/KtTwziXeW+7eCyqYJ/mXqPMagiueSCnGmdceRwlaMrxyz3vhVmAt6jLEM0bGQZgHqNZrPYJGJAtFlW2zG5bYaazOSBqZJMT8q1fHsObKNcVAyhScggeL5eXLrzisNwTjBusAAQXJ3BAEmfYV85xV7Pqwk+OjfWcO922MmbLA2gA+5H6mqBuxPdKgF7u2AJJzEqS2hAlQZ1j0q+vcV7m2JaSo1KiT/oWSfQTVI5uX78BmIkM7NICheSjzGkUkktLszFy7bpDOH4ReFxu+xK3rfd+AScynMM5MjUQF1nlsOdl+2qYSyqsiEEkAZYAIIXWJ/KqXtVw9bVp7lsmQCTrplEmD5A6+1SsBj7bWAtgHIoAOkCecnnzrG3u6Na/kt7HaxWJW2jEamIJMDyWdKf4Rc7+21xRlCswKEQwA5x6Sai9juDrhEZBca4zZTLQIygiEj+XWYOuu5pXHOJnD2rlxVBuKuqmctwHYyo3/R6jcYS7k7RiUo7UFRUcUK4ddA7NmaXbSZMmB6H7UzgeFBWa6WNzVXUwIygDTTSJEyevlShjpso11Wm6A0EEHUSQARtM7VGPEwjIqE5SDBPloBPz36VzjJxl0dXHlGrNU7C/bVszIdD+7YBtOXPf051cYewXtyWaBoAfLfN1Nea8IfvsSzW7htwsMQJB5GDt7+dXa8bbC3kTOzKQyqMwClmKmTG5nnXdZKlclpnGWK41F7Ror+Gcme7BKiVZ4hTzC85YfbWqLiy3ndSYQJJmJnTQaHT9aVcntCBltEEvcJAbKcrECW1GgjzI8ppGNwYuIVIERGh8QnmDUnDk7GOXDtGcs8K/aHs3boZktSwURlkiNmMNrz305SZt+J3+6e22HVMzOA6k5DDaFwI1IygERqBuIqD2kxAw9om0xOVQNSWgaDSTvtuK85tcRupiNWuMGho+I5idIMTGm1E3tFkk6fRs+3XEXezopTLvscxPhgbxoT61jsFjMQ9w7MABpqFGkAxOhMctDFb0YBmt/vSJZQShAOWeRYnXz0jzrPcOwKi5cRSLbtKEjN4kOo57iCNCOdOUa+YJS6iWfDuNrhxaS4oJZBqP6x8RYaR/VpPOrFeG2rpDI5R2JYuonNm5Ef07eketZnF9nXvOHskB7RXMWZgpjWNAdTHTapeHx94XRas27h5eAZtBzkcvWPauTvTWztSVrom8Iwd63evd84fNchTbJZQo0iSByj61Zo4sJcA/e3BkyEQGzNmJZ21Ajw6QfSKre0l+7ZtILQIus4WCuUy86xoNxvMfKpPD+F3VVcyvfuls2ZXygxoSCJ1G4A1PLnW223aOcUvJ6RhEN63Zd/CUglY0aAPkJFScXiMqk89h60xw+8e5QsTJUEydddYn0pLgsZ6bfnX04LSPkzdMq8ZaOTKN2nXz6/rzq37MYIW1aPIfifwPvUW6sfKKvMFZyIBz3Pqa6s5IsLe1KpNvYUqsFE03icOHQqwkEQacoqg874lww2bpDbDn5cj6UtcNIDKfMEbg9R+IrZcX4YLyRsw+E/gfI1ixZe05EEEHVfy6ioQZ4libjAIqFmYkSIyz5zsPyqi4VwUWr1svkdVzAiSBniZgiGOYAAbc+VbK2FuCRo1Q3wAVmMGSNPLrl9fwrx5cDT5RPfh9Qq4yK7GcQQJAGWB4IUHuzEDToKgcWxveW1KE5yoIykCeu/KR/fWnrHB0xBuDvLyBSBCEHXWT4lI9ht0qKnCLeBRjfe5fJY+OIyjUqO7XfzPXkJrxq3F29HtqPJJXZk2OLu3TYuZFgAsNwQZAAJOu3261e8IY2HWw6jWWJAhTtB9d5qvfhLnE51fNaJLaE5lBGbwgjaYEVY3rlsoV10BJZvjBBM676dPStaWi0+zR4EWmZh4RcEHXYKZE6czqNqb4xiACuZwGzCADGaJJmYERJnyrGYHgjs3eWrmXOoIYzOX/NmmDppFSTwRlvTdYXHQyZmCpEaCdBBqXTpDj5Zr7RbOS2QplGSCGjfMQRyMj5VT8f4ScQQlwsqEwGBUlYiJHmMw1HPWo97josXLAufDcYKSDKqAJgtz1insbxa3dGVHDOwiEOcj5aD71nm9UThtlFw7s2MOzjvCXYt8ByhVXUDKRGog7bmt/ZfCpCgqzEcgpMCDvE761mbfAr38RvE5yLkQTzglj0yn+9OcYvpZNm4LZV1JU+A5mznQBY8Z8BOk6bHetKUk2/6DjGSSsvuK4J7mQWwFWVAYRKKPE2h6wBUSziDYum3ffceFlUKGEA8ySDSOJdqe7FvwGWIAEgHMdAIJ5zz+lU3EuPWrzXXYR4TbymMwyAhgy9ZLbeVdJNNWuznCL6a0XOMwVlw6uTkbcjUtI1mNhWU4j2IyuDYuLbtbnNmkemviO+pI96l4DFZ7KLh1d7aCM0GCQI+I6Griy1m5ZU3LgkJERrqNQ06+o0rnHJ3aOjh1TIODXUC7eV8o/l8LNtqVk6RufzqdgOEYe9eNxh4EMIAxWDzJIM/8VVW+EAq72CpLKVAOaYmdDPUA+kTSsBgMRaQIsOYBYyAMxJlVDHxQef0rNyTurN0mqujnbXhbYQftGGLZMy57YkjcKCZOoMxvoSKY7I9pWZ3EKjtBgDcDlmjUiSd9Jq8wzu9thiQoVI0/qI2DTM6xpt609iL1tED5EU3IByrrlEAbdFA0FbdVy6ZzuXte0K4kVcBmttcbwqNEYRmDeLOdpE86l2uMi3/EVyVgrlEhQ2keHb9cqXhLZY5QM0aAiDM9Y/UVo+FcHyL4oLbnoD+JFbxY5zlo5ZcsIRpieF2bjjPdBWdQhMwOROmh8qmXUA35bU+14AQPnUNwWMD519SK4qj5Unydhg7GZ8x2Gvvyq1Bpi0oUQKcBqhE618IpdIs/CKXWQIorlFUHZqDxHhq3R0bkfwNTKCaAyN3Dm2YYQfL7+dPo4YQa0GKw6uIYT9x6Vn8bwsqd5HIjcesUslHWwxAMbHXT5SfPQVie1fBcTdcBSq2t2O5JG0jcAb+sVpRjrlvnmHnp9dqlW+Kq3xLlNccmKOTs74ss8TtGZ4fgBbww+Eu3iDkbjQLM6xA+tR8GF75vBDwpYw2wBCwx5HnFabG4KzdBBMT00NVdrgDIXKvnzACZ1GUQNJg89o9K8k8E0/l6Pdj9Rja+bsgce4y1g2GKDus8BhyJlFUjkNR5GoycWV2db6qTEKwGVojqNYpvieFxJbu8hyExmILA9NB8I8z0qJd7P3sODdu5HEwSJ8IJgeE+0n8K88vidr6noj8Naf0ozmKvrjEFrPkdGy6oTBEj4ZG+3rV52c7MXsDbzwhuQynWcyzKlZgqetWwsI5tPCg24IJHSNNP1rUrieJJtPm0kGIOv1rq/bRztudiOCdq8to50d2L/CAA3iMaAxoB9qk41xjCFEDuzKnmTzAIOmwrCYXiiXj4nyEaFgYMDcCNdhT/AArtg9pjZtWluszNllyhA5CQDPIVMd9Sei5EruK2X74eyS9xrpU29tM8GJmN6ZudnsNfi7cthWOV2uTlJHMNyaRpVjwLgw7jMzyzhS0sNNB1+XtWX7VcIcOO5uEGQrKJgztGoHXWpxcS8lL+TRXeL2rrqgIAQkBQQIHLwg7bVC4jhbQtMRCt/KddTqSPMGapLHZi4t+29q2XPwvGURmjxakAwQdjrWjx3BC5yZ8pWCM6wDB1KmYPIe9XhyT8snJRaXSK6xxwWFS2pDEgmWEHxM2aeWnLyjek4TtWO9yBRcBhd/55Mwflr5U9b/w/xbuf3YuK8gxA0Okktp51qeA/4QG1cS494gLqbYUMSYIHjIEQTOx2pHBJu6oTz40uyt4jbD21VxF1ir5h8JbaASZPMVer2LOJUZwbQGzfzR0yHQj1rX4LglixqqgGZzMcxk7mTt7RUvvAdmHt+deqPpk3c/6PFL1TSqH9ldwzgtrDpltiBzZjLN6n8BpS7uu2w9hUtlFV+Mvg6b/avXFKKpHjbcnbEkg+f2pdvSmFNOK1C0SAaWDTKmlg0BZ4f4RTlNYb4BTtQg3RXKJqgDXDRNcNAcNM3l506TSGoCqxvDQwldOsbe4qmv8ADyvKPTb3FaZzFMXYJ6VlmjKN4Ty+30Old/ak/mzL5kafMVc4/BgjYVXXeGsR4THvWbNUGHeR4bwI6Eg/eu37TMCGW3cU6ESVn21qpvcLcfEgPsNflUV8BbmSCD5ErVsiVEp+EWgSBaup/kcMPYE/hUTHcLsuCDcuITpJQnfzFRL2DIPhu3V9DNMNh8SsxiH06pPTeuTxwfcTvHJNdSJ2G7MWFg97b20lCI9qiYb/AA/speN1MVZXXMABGXUHQ5uop3D469lI7xSR1SPXlT7468BqbTadPlRwx1siyZL0yfhOzaC4X/bLQBJIAI8MmWjxczrUvF9m8O7K1/Gg5YgKUGxJE6HmaprF5z/8djadRFS7mMZAD3dmfQkj6VIY8faX3ZZZct039kXdp8Bb2d30iFDH/aBUhe0doECzg7rnkxQD6mTVLguIO4/iKnktr8SY+lTnY6Zrt1teqp9FArskl0jg2/JYjjuLY/wFtr1JBP3/AAow+Nvn+JdQjogLH6aVB7xAdp82LN/upx8eDoBPkNvc/wBq1ZmrLpLgKkACDuXM/QfnSRiEQRPsoA+g296pmvvzIVei/nvXBc6UsvEsb/ES2g8I+p9aaU1HQ06poCQpp1TUdTTymqB9TSwaZU04pqkLfC/AKdpnCfAKerJBk1ya7XDVAVw0TXJoDhNIY0s00xoBl6j3BUhqYeoaI5v67UgqDqJHptSrq1FuXCOv68xUoorONQQKYuWgRAUTXD1PziB810/Gk28YRWaN2V+LwK8rc9dgB71Au4WNpE7w7D51d3cSZkfr2qJc1MQamzSoqThhtDexn7iutgpj4jHp+NWVlcsjYTvTjLPtWXs0mkV1vC5dyyxsZH0IqUtjPOunU8/prXbqE+Ea+80jvsm5iOtI6RJbZxGyGMsUou7HoPKncNcFxtFY+eU6xyUAEmnnOUjXKPOJ9MsyPVoraRhvY3Zwcnz3/ualAALoQPM6A+nP5VDbioAKgZtd9I2102n2PkRuY+csZJ+pMDoJqmSb3sny/W1PW6i2qlJVRB9TTq0ytOrVIPqacU0ypp1TVA8ppxTTKmnFNUhdYP4Fp6mMF/DWn6yQZrlEUVoHCKSaVXDUAgmmzThWm6AaamWp5hTTChojuKi3Uqa61HdD0qAr7ixUVjG/696srlo9Ki3LB6GoUrhE8/kp/wBzL9KO81iF9crj6D8qeu4Y9D8qi3MGeh+VSjVjxldd/TP9opjEXfIjlu3P/wAaZfBHofkaZbBHofkaFH7V8A7Lz+LNHvEH6imHxQzH8Nvufxrn7Ef6T8jQMGf6T8jUFjx4u3IE6R4yWH+jRY9QaYe4zfEdBsBoo9FGgp1cIf6T8jTq4U9D8jVINW0qVbWuphz0PyNPpZPQ/KqQ7bFSlFN27J6H5VIFs6aH5VSHVpxaSEPQ04qHoapBS04tIVD0NOBT0oBxaWKQqnpSwKpC7wX8Nf1zp+mMD/DX9c6frJAooooAooooAooooAooooAooooAooooAooooAooooAooooAooooAooooAooooAooooAooooAooooAooo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data:image/jpeg;base64,/9j/4AAQSkZJRgABAQAAAQABAAD/2wCEAAkGBhQSEBQUEhQWFRUVFxUVGRcXFhgWGBcXFRgVFBYYFRUXHCYeGhojGRUUHy8gIycpLC4sGB4xNzAqNSYrLCkBCQoKDgwOGg8PGiokHCQsKSoqLywsLCwpMiwsLCkqKSwqLCksKSkpNCwsLCwpKSwsLCwsKSksLCwsLCwsLCwsLP/AABEIAMoA+gMBIgACEQEDEQH/xAAbAAABBQEBAAAAAAAAAAAAAAAAAgMEBQYBB//EAD4QAAIBAgQDBgQDBgUEAwAAAAECEQADBBIhMQVBUQYTImFxgTKRobHB0fAUIzNCUuEHcpKy8RZigqJDwtL/xAAZAQEBAQEBAQAAAAAAAAAAAAAAAQIDBAX/xAAqEQACAgICAQIFBAMAAAAAAAAAAQIRAyESMUEEMhMigaHwUWFxkRRSwf/aAAwDAQACEQMRAD8A9wooiu0AUUUUAUUUUAUVyaKA7XJpp8SoMc+g1PyFJ7xzssf5j+AoB+uE0z3BO7H2gfma6MIvMT6kn70Apr6jcj50n9rTqKWtlRsAPYUuKAY/a16/Q139rXrT1cqgbGIXqPnSwwoKDoKQcOv9I+32oB2imu56Ej3n70Qw6H6VAOTXabF7qCKWCDtQHaK5XZoDlFdrlUBQaKKA5XK7QaAUK7XBXagCiiigCiiuTQHa5XGYASaZ1fqq/U/kPrQCnv6wok9By9TypPck/EfYaD3O5p1EAEARSqASlsAQBFKoooAooqFe4tbVgCdzE8utRtLsqTfRNorgM12qQKKQl9SYDAnyNJu4pVOp/tUstDtFNWsUjAlWBjfXb1pxWBEgyPKlkoKK7XKoCklKVRVAmSPOuhga7XGWgO0UnN1rtAdorgNdoDlBooNAKFdrgrtQBRRSL10KCTQCia4zACTSbLgiQZmm18RnkNvM9fyoDqIWMt7Dp5nzp6iigCiiqbinEJDKHyAc+Z3+lZlJRVs1GLk6La9fVBLMFEgSTAk6ClG4ImRrXnKY57gOudFZVHiEfzHMisZIjnScbxcFYYNAPh0023E6A15F6u90ez/EfVmi7ScYNl2FxotkIV1C6klW19QNPOqji/FbeUSZkoAARMzuPQSTWP7W3rl23bzsCQAFAYvCwSM8DwsBuPTXWqHAG6zMZLbEkyAmg2nnEaAVwnlk214PVDAkk/J69wvtIEw+UOrZPCCx2UR8RGnl7Uzxnjly4ndghGJkqrfEg3DEiYJ00jnXnvDcPdBZLbG8LgMKEjUaMCC20Ea+gqRexjJdUPmN5wECqrTpLQRHLUk6D71fizcaoiwQUrNdhe0JF2Qw8JEzoAvMMRpyqpx/ay5evXLKT+9YopjwqFBZnJ3KhVJ9hWZxGMvIbim0yZiMzMBqNPECDqY5+dXOBuZrttI0EsSDG/gifMNOnIVz5ykkjr8KMW2N2w7OLUu6aF2AYmBqTpoIrYcLxxtp3VtbiKWMMV00AEgn/LoDv6VRcX4uyXFW2pOoDN4vAogGIGsidqfvccU3bRBIGaJMgDNpLAx+jWcdQdIZLyJWjVYTjLrfVbraPK6ld4JBgAdD860VY6+6MvhYh1Bgk79ZJ2Om9O8M7QOUtksAYhl5yBqPM+flXvx5UtNnzsmK9pGsopizipQM0LPnS7N9WHhINem0eWmOUUVytECk7Uo1ygCug0jb0rpoBVBrgNdoBQrtcFdqAKpbnEc+L7sfDbUz/mKn7D7mrPH4sWrT3Dsisx9hNYvsqxc3HPxOGJ9WP5tQqNZg1PdIObCT5A6n7gVMApFsan5D0FOUD2E1y5cCgk7ConGMcLVh3bSAQN9zoJjYSRrWL4l2tJtKEYyxCkHpz8h6+dcMmeON0+ztiwSybXRe8S4izjRlVeeYwAJ123251Rdp8U6KAqNezAghFJYQJ+EeU61WdoO0arlynZTtuddT0mai8L7UAtox1HhUnWObFSZma8UsvJuLPfDC4pSSJHALVu5bUOXAU5gmYqCIUHT+YQo+tW97GLaGfL3gEqcomFbwk9FImZ20qmuYNBF/xAhixBJKN4iYynTnpHlVlxbiQCFcpfSIAnQjXN5cvzp12V7evJmOL8Qv21VsnhZlthmAIBZsqsYO2tO8b4Nbt2XcX2cEhzLIBpAOqjaBNXeCTKIu3FXQvBgkDo0aBRPnVT2axoe4EZQQVJ65SNGXXWKJ/t2at+PH3E9nOJ2ExKZMsnOuhkgkFmBA2Ok61c43jNu3eLDxPl1gSQvl0kgVAx2DtriA1u2ueMob4VBM5iYGpgxMc94JNGFygNcCh3hhIiSNyJOmUeZrE5cflTKoc3yaFYfiWGxV8W3AcAB40IDDMVB9PEYp3tC9pQosQXchdDoAAxAkHwnQ1V8K4IDjUuuEKKlwhdS8suSNBA+I6k9B6aHCdwoN0ZjmiFfUJG8A7H16VpuoLlRNcvlv/hUdlLovsxvsT3blIOxuLoQx6ADrqT5av9sOF2wQVEhlYsPEVEbsYmBqPKm+L4lbWHa4Ee3blsrqqMCzEtMSSJObVgKgdke8xttrpvAkfumUcgIY+UnNTbXEqfzc7oTwTj1tLaWkdb1zU5gxkSTlEE+GBAqw4rjbthBeJX4gSoGusDSTqSedVeK7N27WIU2rYU8zLAbaZdYnYRzqdc7u4Al394SYA0IB/wD0BOv51nVNP6GmvmtfUmP2xk2wgJLmIEaN5fery1xcWyMpi5C5iI5gSNxz8qzXDcLZR2tglecgxAOoj84+dRChXE+Fi++XXoJOYxy1+VRzktp3+eAscXqq/PJrsR2qJJAJKgfEHMkjeAPzrYYHF51G+gWZ6kAn715Hhrpu4jYgLqfCVlpGvXYR516DwbjRKNKgENHWQAOXqfpXo9PlfJ8meX1OFJLijSUVGsY0MDJAjzE9TpUivoJ2fOaoKSp5Uo0huvSqQ4LkNFO1AxijPJMQhM+hG/zqXYuSvnsfWhR8V2uLXahDP9uL+XCFf62VfaZP2qm7G7kf5f8Aev4VN/xDb91aH/fPyFVPYy9F/L1Uf+pU/wD1NCo3qCl02KTiMQEUkkbEgdSBMAbn2pdEqyPxhQbcMARPOI95rIHh694xS2SpKmVBK7QRI0iZMDrS+LdpmeFMAmcoCk5vSDUC1jbyj96yrbGUZcsRtLZsxHXwxz35V8/LNZHpXR9LFjljjt1ZD4dwVTfZXHhUnKhGuWREJGwmJqFxLsRca9mR0Xu2BQNJDIfiD6eEqJgiZ5xFaDFY1ZZGAXKJBPxc5I69NKzmIGLDrcbIAZChnGZQZGp1k5eh021rjaiqqzuuU3d0y0S/cUtZ8LhpALaKFCxA3O/WapsDe7rEG2+dLFtZZritDtuWe6RBzTvPXWdKmcOzXSWa4tohsghTcDhZLZgCMpIBGp/KrLF8VTDyzgklQsLLFgDIi3UT5JfoafytrySps4hf3WUOpJDAA67Geo0+gqWuIQoFy6rGx8SHnPPf6V552Qv2b1+6UZ1C3HNuz8AVJEEZYJE5gFBhfCDU7i/aHucSoDFS7qDAEkTAzacp38uldZS4/U5KCbpPo1WKwFtmS4viIYSJnMOkbT+VXN7gxvIQ6jK+8GCeW4M9KqEwVpmVB+6uMVyusFuR1B0MjTUc629u1lUCtwa3R58raoyGK4MLLq6+BRowjMGERG/hMwZ8qruL8Ozgspy8wCdJPmNYrd3UrNdpMEURrlsTlUlkA3A1lQOfl+jyyKM9SRrFkcXaMlwnE3oyYg5crGERfCV3Uhnk7zUvg3ZAWr1y/wB9cdrjEkZgBlgZdAACR5jasxxDixKFwSWIhEQFiTuBoNfXao/ZbGXrmJzXLjEKpLJmZUyjw/BMTmI351NwW+j01z60zccY4UHuBiWa0V8S9WWSJYaDYeekVXcL4Hct3i6a2hJGbfNPhClZlQNZMHbfla2+MW3PcFoDgmVnw5QXkn/xqownE8VbYKLecamScvh/lbXcGOWv3qcoSVrYSnHT+4/xC6LVoC4iq3Mqk5o0kEgcuRqnwy/tCG7h8w7toKn4nmDmC668o6E+hm8VwGIxylLtv9lVYJuLeDO0yCuW3pEawT0pPDuFWrAK2jdWCRDNmYiPjB06DQ7TpSUUtljJ1+USuEcWtM4Ugh3HhMEA9QNdNfL1qZiuKm26or+IyMr6BQG1MgHUknkeVR+H8YtWmOawwuJ4M4gkieSkgrMCRG/Ws7xbtZ3+KY2Ub92hRlYgMxnN4V16j1k7RRe3T2O5bWjdYdWa3mRwXXU5jIncbQY9T8q22EY92k75RPyryjhN1rWGF1gwznbmBB0jyA261Y8I7e3p1ANrYZyA3QQQNYIO/wA66Yc0Ye7s45vTzye3welE1wmqZeMMVG0xMddJietWtm7mVW6gH5ia+hGal0fPlBx7IfEz4f8Awb/clR+z3Ec5ZDyEj2MH7j5UvjlyLR/0/Mr+VUvZ29lxSL/Utz6AH8K0ZfRtl2rtcXau0MmW7fW5soejVkuE4ru8TbbzA9jofvW87W4bPhW/7fF8q80uNMEbjSoaXR68DWY43ic91rZIBXadBlIBn67+VTuF8SN7ChlMNGU+RGlYvieG7+6Q2bwzLAsGkkjRvbavL6mdJRrs9fpcdttvoVYsLdC57kZSShXcq20yN9TVd2k4nbW9asgswuZg0QdCNNBsd9hJmm3wL4Ylsy92+ksSSMoOgA3JGsz18qb/AOlLBK3mdnbUwCAktzjc+5jnXji0lT+p7pK3aevBdYSylmyqARCgLMyUA8IE9P8Amq3AY4Yu1cVRb7xGhczgEgjwtlEsJGkxrGk1YYrDG7hnVyyqwMuhJYTHwiPDp0n0rFYGxbu4i3bw8q6uP3xDNAENGUESCqwQCJk8q25KXfkzGDVm0xHA7Fm2xtlg+5bMTmYDWQdJPQVkLnHO97xyrWmQKBnAzRGsqZy+nvpNa3tLxHu+7VzBcHXYFly7j3rPrhLGIM4lSz5gqZXIBCwSTlMEE6ENI3rDcebitfuainw5PZY8J7O23w6YptLzDvFddCFIlfWQZMjnFWfD+ztt3D3VDXIIZjOoPlyI+tdt49mMR4QIECB6jTX+1Md/dN2FHhC6GSOeuo56aVXkjF7RnhJq7ousPgLdm/bc6lDIMk6ARGp3/KtcmOVtjXljpdZZS6FkECRIBGgL6ydt9KndnO0KLFu62RxpIbMDHLUCDzitKX+qOOTFe27PSCZqNfTSoWF4gCYBB0mR09Kl3cQIrTXJbPNVMzOI4NZz5Qcra7AfC0EgdBp9asMYyi3JjKBHkBVRirqDEXHafEAonQQo1KnnUK9xSUa3pcDBpUmND/zFVOlb/P0O6i5NUZ/jeEQI+R+7LnQr8IVmAI6wZjTerbAdpEu2lFxSzJ/NGmYAiV1kSNI86zXFcWcLZm4qFAyLGpmJIgHbVQat8BdbEWxcsCVgRl0G06aiDqK4JSj7fP7Hsk4y9w7xLtPbRCctxlLZhlK6kaZYJB5bVB4Ji3vXRdYEaiFJZQFmQORbUKSOdMPh2sAZreRgSeRMSCfFs3Ib03+1lgMQZEnRdjGkyOsH6ctqkm+/JYpe1dGs4/hWtqr2wrM0kzyOmq79TpWMOK/Z3fE/E9xgLmnhAICgRE7xqd/pV1xbtGMQLSWJcjNMbhiBCmdjofLUa0y/ELT2GsSO91zgbjaCR7iK1JpSdGYJ8VYv/qRbiA3LbKB4VB6mCX0O2sCem1Ks4BTt8EkgDTQ6wDsdSazvFUuG73KCSqgkgeEqdiY2kj18PMa1pex+EYENcfMUEZeSgbDXUkzT4fKReajG0bzh/CQbVs2nlYGjzmUAaAxrMaQfnV+ugAHIRVL2evtlY3AVD3DkkQSMi6+nhME/lVuW1r6WJJRtHycrfKmVXH7ugXqZ+U/mKoeBXZ4ioGyKR/6nN9TVlxO/muM3JdB6/wDMfKq7sPYzYl7nk0fau/g4M9CXau0lNqVWQNYiyHRlOzAj515NjsN3V5kYaSR7f229q9cmsf234NMXV9D5Hz8iKFTKrstxHurhRj4HMHyY7H0I+tWfaLhcXFuIojWTvExm0318vpWYtLPqNI8uY/KtTwziXeW+7eCyqYJ/mXqPMagiueSCnGmdceRwlaMrxyz3vhVmAt6jLEM0bGQZgHqNZrPYJGJAtFlW2zG5bYaazOSBqZJMT8q1fHsObKNcVAyhScggeL5eXLrzisNwTjBusAAQXJ3BAEmfYV85xV7Pqwk+OjfWcO922MmbLA2gA+5H6mqBuxPdKgF7u2AJJzEqS2hAlQZ1j0q+vcV7m2JaSo1KiT/oWSfQTVI5uX78BmIkM7NICheSjzGkUkktLszFy7bpDOH4ReFxu+xK3rfd+AScynMM5MjUQF1nlsOdl+2qYSyqsiEEkAZYAIIXWJ/KqXtVw9bVp7lsmQCTrplEmD5A6+1SsBj7bWAtgHIoAOkCecnnzrG3u6Na/kt7HaxWJW2jEamIJMDyWdKf4Rc7+21xRlCswKEQwA5x6Sai9juDrhEZBca4zZTLQIygiEj+XWYOuu5pXHOJnD2rlxVBuKuqmctwHYyo3/R6jcYS7k7RiUo7UFRUcUK4ddA7NmaXbSZMmB6H7UzgeFBWa6WNzVXUwIygDTTSJEyevlShjpso11Wm6A0EEHUSQARtM7VGPEwjIqE5SDBPloBPz36VzjJxl0dXHlGrNU7C/bVszIdD+7YBtOXPf051cYewXtyWaBoAfLfN1Nea8IfvsSzW7htwsMQJB5GDt7+dXa8bbC3kTOzKQyqMwClmKmTG5nnXdZKlclpnGWK41F7Ror+Gcme7BKiVZ4hTzC85YfbWqLiy3ndSYQJJmJnTQaHT9aVcntCBltEEvcJAbKcrECW1GgjzI8ppGNwYuIVIERGh8QnmDUnDk7GOXDtGcs8K/aHs3boZktSwURlkiNmMNrz305SZt+J3+6e22HVMzOA6k5DDaFwI1IygERqBuIqD2kxAw9om0xOVQNSWgaDSTvtuK85tcRupiNWuMGho+I5idIMTGm1E3tFkk6fRs+3XEXezopTLvscxPhgbxoT61jsFjMQ9w7MABpqFGkAxOhMctDFb0YBmt/vSJZQShAOWeRYnXz0jzrPcOwKi5cRSLbtKEjN4kOo57iCNCOdOUa+YJS6iWfDuNrhxaS4oJZBqP6x8RYaR/VpPOrFeG2rpDI5R2JYuonNm5Ef07eketZnF9nXvOHskB7RXMWZgpjWNAdTHTapeHx94XRas27h5eAZtBzkcvWPauTvTWztSVrom8Iwd63evd84fNchTbJZQo0iSByj61Zo4sJcA/e3BkyEQGzNmJZ21Ajw6QfSKre0l+7ZtILQIus4WCuUy86xoNxvMfKpPD+F3VVcyvfuls2ZXygxoSCJ1G4A1PLnW223aOcUvJ6RhEN63Zd/CUglY0aAPkJFScXiMqk89h60xw+8e5QsTJUEydddYn0pLgsZ6bfnX04LSPkzdMq8ZaOTKN2nXz6/rzq37MYIW1aPIfifwPvUW6sfKKvMFZyIBz3Pqa6s5IsLe1KpNvYUqsFE03icOHQqwkEQacoqg874lww2bpDbDn5cj6UtcNIDKfMEbg9R+IrZcX4YLyRsw+E/gfI1ixZe05EEEHVfy6ioQZ4libjAIqFmYkSIyz5zsPyqi4VwUWr1svkdVzAiSBniZgiGOYAAbc+VbK2FuCRo1Q3wAVmMGSNPLrl9fwrx5cDT5RPfh9Qq4yK7GcQQJAGWB4IUHuzEDToKgcWxveW1KE5yoIykCeu/KR/fWnrHB0xBuDvLyBSBCEHXWT4lI9ht0qKnCLeBRjfe5fJY+OIyjUqO7XfzPXkJrxq3F29HtqPJJXZk2OLu3TYuZFgAsNwQZAAJOu3261e8IY2HWw6jWWJAhTtB9d5qvfhLnE51fNaJLaE5lBGbwgjaYEVY3rlsoV10BJZvjBBM676dPStaWi0+zR4EWmZh4RcEHXYKZE6czqNqb4xiACuZwGzCADGaJJmYERJnyrGYHgjs3eWrmXOoIYzOX/NmmDppFSTwRlvTdYXHQyZmCpEaCdBBqXTpDj5Zr7RbOS2QplGSCGjfMQRyMj5VT8f4ScQQlwsqEwGBUlYiJHmMw1HPWo97josXLAufDcYKSDKqAJgtz1insbxa3dGVHDOwiEOcj5aD71nm9UThtlFw7s2MOzjvCXYt8ByhVXUDKRGog7bmt/ZfCpCgqzEcgpMCDvE761mbfAr38RvE5yLkQTzglj0yn+9OcYvpZNm4LZV1JU+A5mznQBY8Z8BOk6bHetKUk2/6DjGSSsvuK4J7mQWwFWVAYRKKPE2h6wBUSziDYum3ffceFlUKGEA8ySDSOJdqe7FvwGWIAEgHMdAIJ5zz+lU3EuPWrzXXYR4TbymMwyAhgy9ZLbeVdJNNWuznCL6a0XOMwVlw6uTkbcjUtI1mNhWU4j2IyuDYuLbtbnNmkemviO+pI96l4DFZ7KLh1d7aCM0GCQI+I6Griy1m5ZU3LgkJERrqNQ06+o0rnHJ3aOjh1TIODXUC7eV8o/l8LNtqVk6RufzqdgOEYe9eNxh4EMIAxWDzJIM/8VVW+EAq72CpLKVAOaYmdDPUA+kTSsBgMRaQIsOYBYyAMxJlVDHxQef0rNyTurN0mqujnbXhbYQftGGLZMy57YkjcKCZOoMxvoSKY7I9pWZ3EKjtBgDcDlmjUiSd9Jq8wzu9thiQoVI0/qI2DTM6xpt609iL1tED5EU3IByrrlEAbdFA0FbdVy6ZzuXte0K4kVcBmttcbwqNEYRmDeLOdpE86l2uMi3/EVyVgrlEhQ2keHb9cqXhLZY5QM0aAiDM9Y/UVo+FcHyL4oLbnoD+JFbxY5zlo5ZcsIRpieF2bjjPdBWdQhMwOROmh8qmXUA35bU+14AQPnUNwWMD519SK4qj5Unydhg7GZ8x2Gvvyq1Bpi0oUQKcBqhE618IpdIs/CKXWQIorlFUHZqDxHhq3R0bkfwNTKCaAyN3Dm2YYQfL7+dPo4YQa0GKw6uIYT9x6Vn8bwsqd5HIjcesUslHWwxAMbHXT5SfPQVie1fBcTdcBSq2t2O5JG0jcAb+sVpRjrlvnmHnp9dqlW+Kq3xLlNccmKOTs74ss8TtGZ4fgBbww+Eu3iDkbjQLM6xA+tR8GF75vBDwpYw2wBCwx5HnFabG4KzdBBMT00NVdrgDIXKvnzACZ1GUQNJg89o9K8k8E0/l6Pdj9Rja+bsgce4y1g2GKDus8BhyJlFUjkNR5GoycWV2db6qTEKwGVojqNYpvieFxJbu8hyExmILA9NB8I8z0qJd7P3sODdu5HEwSJ8IJgeE+0n8K88vidr6noj8Naf0ozmKvrjEFrPkdGy6oTBEj4ZG+3rV52c7MXsDbzwhuQynWcyzKlZgqetWwsI5tPCg24IJHSNNP1rUrieJJtPm0kGIOv1rq/bRztudiOCdq8to50d2L/CAA3iMaAxoB9qk41xjCFEDuzKnmTzAIOmwrCYXiiXj4nyEaFgYMDcCNdhT/AArtg9pjZtWluszNllyhA5CQDPIVMd9Sei5EruK2X74eyS9xrpU29tM8GJmN6ZudnsNfi7cthWOV2uTlJHMNyaRpVjwLgw7jMzyzhS0sNNB1+XtWX7VcIcOO5uEGQrKJgztGoHXWpxcS8lL+TRXeL2rrqgIAQkBQQIHLwg7bVC4jhbQtMRCt/KddTqSPMGapLHZi4t+29q2XPwvGURmjxakAwQdjrWjx3BC5yZ8pWCM6wDB1KmYPIe9XhyT8snJRaXSK6xxwWFS2pDEgmWEHxM2aeWnLyjek4TtWO9yBRcBhd/55Mwflr5U9b/w/xbuf3YuK8gxA0Okktp51qeA/4QG1cS494gLqbYUMSYIHjIEQTOx2pHBJu6oTz40uyt4jbD21VxF1ir5h8JbaASZPMVer2LOJUZwbQGzfzR0yHQj1rX4LglixqqgGZzMcxk7mTt7RUvvAdmHt+deqPpk3c/6PFL1TSqH9ldwzgtrDpltiBzZjLN6n8BpS7uu2w9hUtlFV+Mvg6b/avXFKKpHjbcnbEkg+f2pdvSmFNOK1C0SAaWDTKmlg0BZ4f4RTlNYb4BTtQg3RXKJqgDXDRNcNAcNM3l506TSGoCqxvDQwldOsbe4qmv8ADyvKPTb3FaZzFMXYJ6VlmjKN4Ty+30Old/ak/mzL5kafMVc4/BgjYVXXeGsR4THvWbNUGHeR4bwI6Eg/eu37TMCGW3cU6ESVn21qpvcLcfEgPsNflUV8BbmSCD5ErVsiVEp+EWgSBaup/kcMPYE/hUTHcLsuCDcuITpJQnfzFRL2DIPhu3V9DNMNh8SsxiH06pPTeuTxwfcTvHJNdSJ2G7MWFg97b20lCI9qiYb/AA/speN1MVZXXMABGXUHQ5uop3D469lI7xSR1SPXlT7468BqbTadPlRwx1siyZL0yfhOzaC4X/bLQBJIAI8MmWjxczrUvF9m8O7K1/Gg5YgKUGxJE6HmaprF5z/8djadRFS7mMZAD3dmfQkj6VIY8faX3ZZZct039kXdp8Bb2d30iFDH/aBUhe0doECzg7rnkxQD6mTVLguIO4/iKnktr8SY+lTnY6Zrt1teqp9FArskl0jg2/JYjjuLY/wFtr1JBP3/AAow+Nvn+JdQjogLH6aVB7xAdp82LN/upx8eDoBPkNvc/wBq1ZmrLpLgKkACDuXM/QfnSRiEQRPsoA+g296pmvvzIVei/nvXBc6UsvEsb/ES2g8I+p9aaU1HQ06poCQpp1TUdTTymqB9TSwaZU04pqkLfC/AKdpnCfAKerJBk1ya7XDVAVw0TXJoDhNIY0s00xoBl6j3BUhqYeoaI5v67UgqDqJHptSrq1FuXCOv68xUoorONQQKYuWgRAUTXD1PziB810/Gk28YRWaN2V+LwK8rc9dgB71Au4WNpE7w7D51d3cSZkfr2qJc1MQamzSoqThhtDexn7iutgpj4jHp+NWVlcsjYTvTjLPtWXs0mkV1vC5dyyxsZH0IqUtjPOunU8/prXbqE+Ea+80jvsm5iOtI6RJbZxGyGMsUou7HoPKncNcFxtFY+eU6xyUAEmnnOUjXKPOJ9MsyPVoraRhvY3Zwcnz3/ualAALoQPM6A+nP5VDbioAKgZtd9I2102n2PkRuY+csZJ+pMDoJqmSb3sny/W1PW6i2qlJVRB9TTq0ytOrVIPqacU0ypp1TVA8ppxTTKmnFNUhdYP4Fp6mMF/DWn6yQZrlEUVoHCKSaVXDUAgmmzThWm6AaamWp5hTTChojuKi3Uqa61HdD0qAr7ixUVjG/696srlo9Ki3LB6GoUrhE8/kp/wBzL9KO81iF9crj6D8qeu4Y9D8qi3MGeh+VSjVjxldd/TP9opjEXfIjlu3P/wAaZfBHofkaZbBHofkaFH7V8A7Lz+LNHvEH6imHxQzH8Nvufxrn7Ef6T8jQMGf6T8jUFjx4u3IE6R4yWH+jRY9QaYe4zfEdBsBoo9FGgp1cIf6T8jTq4U9D8jVINW0qVbWuphz0PyNPpZPQ/KqQ7bFSlFN27J6H5VIFs6aH5VSHVpxaSEPQ04qHoapBS04tIVD0NOBT0oBxaWKQqnpSwKpC7wX8Nf1zp+mMD/DX9c6frJAooooAooooAooooAooooAooooAooooAooooAooooAooooAooooAooooAooooAooooAooooAooooAooo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://www.2pizzy.ru/files/kasha_risovaya_molochnay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857628"/>
            <a:ext cx="2709837" cy="2031362"/>
          </a:xfrm>
          <a:prstGeom prst="rect">
            <a:avLst/>
          </a:prstGeom>
          <a:noFill/>
        </p:spPr>
      </p:pic>
      <p:pic>
        <p:nvPicPr>
          <p:cNvPr id="3083" name="Picture 11" descr="http://www.domkarlo.ru/goods_pictures/870_453_288_190mm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9FD"/>
              </a:clrFrom>
              <a:clrTo>
                <a:srgbClr val="F8F9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143380"/>
            <a:ext cx="1857368" cy="1857368"/>
          </a:xfrm>
          <a:prstGeom prst="rect">
            <a:avLst/>
          </a:prstGeom>
          <a:noFill/>
        </p:spPr>
      </p:pic>
      <p:pic>
        <p:nvPicPr>
          <p:cNvPr id="1026" name="Picture 2" descr="D:\Users\Администратор\Desktop\0_77d51_68305305_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785794"/>
            <a:ext cx="2690826" cy="2012514"/>
          </a:xfrm>
          <a:prstGeom prst="rect">
            <a:avLst/>
          </a:prstGeom>
          <a:noFill/>
        </p:spPr>
      </p:pic>
      <p:pic>
        <p:nvPicPr>
          <p:cNvPr id="3077" name="Picture 5" descr="http://svit24.net/images/stories/articles/2013/Avto/10-2013/01/ogurec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DE6"/>
              </a:clrFrom>
              <a:clrTo>
                <a:srgbClr val="FFFDE6">
                  <a:alpha val="0"/>
                </a:srgbClr>
              </a:clrTo>
            </a:clrChange>
          </a:blip>
          <a:srcRect l="14204"/>
          <a:stretch>
            <a:fillRect/>
          </a:stretch>
        </p:blipFill>
        <p:spPr bwMode="auto">
          <a:xfrm>
            <a:off x="2357422" y="1285860"/>
            <a:ext cx="2267776" cy="198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art-apple.ru/albums/new_year/WCHH_5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428596" y="714356"/>
            <a:ext cx="3214710" cy="5572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әмен: </a:t>
            </a:r>
          </a:p>
          <a:p>
            <a:pPr>
              <a:lnSpc>
                <a:spcPct val="150000"/>
              </a:lnSpc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Төсен:</a:t>
            </a:r>
          </a:p>
          <a:p>
            <a:pPr>
              <a:lnSpc>
                <a:spcPct val="150000"/>
              </a:lnSpc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Формасын:</a:t>
            </a:r>
          </a:p>
          <a:p>
            <a:pPr>
              <a:lnSpc>
                <a:spcPct val="150000"/>
              </a:lnSpc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Материалын:</a:t>
            </a:r>
          </a:p>
          <a:p>
            <a:pPr>
              <a:lnSpc>
                <a:spcPct val="150000"/>
              </a:lnSpc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Күләмен:</a:t>
            </a:r>
          </a:p>
          <a:p>
            <a:pPr>
              <a:lnSpc>
                <a:spcPct val="150000"/>
              </a:lnSpc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Характерын: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86182" y="714356"/>
            <a:ext cx="5000660" cy="5500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tt-RU" sz="3600" dirty="0" smtClean="0"/>
          </a:p>
          <a:p>
            <a:pPr algn="ctr">
              <a:lnSpc>
                <a:spcPct val="150000"/>
              </a:lnSpc>
            </a:pPr>
            <a:endParaRPr lang="tt-RU" sz="3600" dirty="0" smtClean="0"/>
          </a:p>
          <a:p>
            <a:pPr algn="ctr">
              <a:lnSpc>
                <a:spcPct val="150000"/>
              </a:lnSpc>
            </a:pPr>
            <a:r>
              <a:rPr lang="tt-RU" sz="3600" dirty="0" smtClean="0"/>
              <a:t>тәмле, баллы, ачы</a:t>
            </a:r>
          </a:p>
          <a:p>
            <a:pPr algn="ctr">
              <a:lnSpc>
                <a:spcPct val="150000"/>
              </a:lnSpc>
            </a:pPr>
            <a:r>
              <a:rPr lang="tt-RU" sz="3600" dirty="0" smtClean="0"/>
              <a:t>ак, зәңгәр, шәмәхә</a:t>
            </a:r>
          </a:p>
          <a:p>
            <a:pPr algn="ctr">
              <a:lnSpc>
                <a:spcPct val="150000"/>
              </a:lnSpc>
            </a:pPr>
            <a:r>
              <a:rPr lang="tt-RU" sz="3600" dirty="0" smtClean="0"/>
              <a:t>туры, түгәрәк, яссы</a:t>
            </a:r>
          </a:p>
          <a:p>
            <a:pPr algn="ctr">
              <a:lnSpc>
                <a:spcPct val="150000"/>
              </a:lnSpc>
            </a:pPr>
            <a:r>
              <a:rPr lang="tt-RU" sz="3600" dirty="0" smtClean="0"/>
              <a:t>алтын, агач, тимер</a:t>
            </a:r>
          </a:p>
          <a:p>
            <a:pPr algn="ctr">
              <a:lnSpc>
                <a:spcPct val="150000"/>
              </a:lnSpc>
            </a:pPr>
            <a:r>
              <a:rPr lang="tt-RU" sz="3600" dirty="0" smtClean="0"/>
              <a:t>зур, кечкенә, озын</a:t>
            </a:r>
          </a:p>
          <a:p>
            <a:pPr algn="ctr">
              <a:lnSpc>
                <a:spcPct val="150000"/>
              </a:lnSpc>
            </a:pPr>
            <a:r>
              <a:rPr lang="tt-RU" sz="3600" dirty="0" smtClean="0"/>
              <a:t>юмарт, хәйләкәр</a:t>
            </a:r>
          </a:p>
          <a:p>
            <a:pPr algn="ctr"/>
            <a:endParaRPr lang="tt-RU" sz="3600" dirty="0" smtClean="0"/>
          </a:p>
          <a:p>
            <a:pPr algn="ctr"/>
            <a:endParaRPr lang="tt-RU" sz="3600" dirty="0" smtClean="0"/>
          </a:p>
          <a:p>
            <a:pPr algn="ctr"/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429256" y="3571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929190" y="18573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000496" y="785794"/>
            <a:ext cx="4572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t-RU" sz="3600" dirty="0" smtClean="0"/>
          </a:p>
          <a:p>
            <a:endParaRPr lang="tt-RU" sz="3600" dirty="0" smtClean="0">
              <a:solidFill>
                <a:schemeClr val="bg1"/>
              </a:solidFill>
            </a:endParaRPr>
          </a:p>
          <a:p>
            <a:endParaRPr lang="tt-RU" sz="3600" dirty="0" smtClean="0">
              <a:solidFill>
                <a:schemeClr val="bg1"/>
              </a:solidFill>
            </a:endParaRPr>
          </a:p>
          <a:p>
            <a:endParaRPr lang="tt-RU" sz="3600" dirty="0" smtClean="0">
              <a:solidFill>
                <a:schemeClr val="bg1"/>
              </a:solidFill>
            </a:endParaRPr>
          </a:p>
          <a:p>
            <a:endParaRPr lang="tt-RU" sz="3600" dirty="0" smtClean="0">
              <a:solidFill>
                <a:schemeClr val="bg1"/>
              </a:solidFill>
            </a:endParaRPr>
          </a:p>
          <a:p>
            <a:endParaRPr lang="tt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art-apple.ru/albums/new_year/WCHH_5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428596" y="714356"/>
            <a:ext cx="3214710" cy="5572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әмен: </a:t>
            </a:r>
          </a:p>
          <a:p>
            <a:pPr>
              <a:lnSpc>
                <a:spcPct val="150000"/>
              </a:lnSpc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Төсен:</a:t>
            </a:r>
          </a:p>
          <a:p>
            <a:pPr>
              <a:lnSpc>
                <a:spcPct val="150000"/>
              </a:lnSpc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Формасын:</a:t>
            </a:r>
          </a:p>
          <a:p>
            <a:pPr>
              <a:lnSpc>
                <a:spcPct val="150000"/>
              </a:lnSpc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Материалын:</a:t>
            </a:r>
          </a:p>
          <a:p>
            <a:pPr>
              <a:lnSpc>
                <a:spcPct val="150000"/>
              </a:lnSpc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Күләмен:</a:t>
            </a:r>
          </a:p>
          <a:p>
            <a:pPr>
              <a:lnSpc>
                <a:spcPct val="150000"/>
              </a:lnSpc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Характерын: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9058" y="785794"/>
            <a:ext cx="5000660" cy="5500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29256" y="3571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929190" y="18573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000496" y="785794"/>
            <a:ext cx="4572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t-RU" sz="3600" dirty="0" smtClean="0"/>
          </a:p>
          <a:p>
            <a:endParaRPr lang="tt-RU" sz="3600" dirty="0" smtClean="0">
              <a:solidFill>
                <a:schemeClr val="bg1"/>
              </a:solidFill>
            </a:endParaRPr>
          </a:p>
          <a:p>
            <a:endParaRPr lang="tt-RU" sz="3600" dirty="0" smtClean="0">
              <a:solidFill>
                <a:schemeClr val="bg1"/>
              </a:solidFill>
            </a:endParaRPr>
          </a:p>
          <a:p>
            <a:endParaRPr lang="tt-RU" sz="3600" dirty="0" smtClean="0">
              <a:solidFill>
                <a:schemeClr val="bg1"/>
              </a:solidFill>
            </a:endParaRPr>
          </a:p>
          <a:p>
            <a:endParaRPr lang="tt-RU" sz="3600" dirty="0" smtClean="0">
              <a:solidFill>
                <a:schemeClr val="bg1"/>
              </a:solidFill>
            </a:endParaRPr>
          </a:p>
          <a:p>
            <a:endParaRPr lang="tt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14810" y="364331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solidFill>
                  <a:schemeClr val="bg1"/>
                </a:solidFill>
              </a:rPr>
              <a:t>тозлы, баллы, ачы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48" y="442913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solidFill>
                  <a:schemeClr val="bg1"/>
                </a:solidFill>
              </a:rPr>
              <a:t>юмарт, хәйләкәр,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2" y="200024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solidFill>
                  <a:schemeClr val="bg1"/>
                </a:solidFill>
              </a:rPr>
              <a:t>зур, кечкенә, озын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3372" y="278605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solidFill>
                  <a:schemeClr val="bg1"/>
                </a:solidFill>
              </a:rPr>
              <a:t>алтын, агач, тимер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4810" y="121442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solidFill>
                  <a:schemeClr val="bg1"/>
                </a:solidFill>
              </a:rPr>
              <a:t>ак, зәңгәр, шәмәхә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810" y="5286388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solidFill>
                  <a:schemeClr val="bg1"/>
                </a:solidFill>
              </a:rPr>
              <a:t>туры,  түгәрәк,  яссы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rt-apple.ru/albums/new_year/WCHH_5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82050" cy="6661538"/>
          </a:xfrm>
          <a:prstGeom prst="rect">
            <a:avLst/>
          </a:prstGeom>
          <a:noFill/>
        </p:spPr>
      </p:pic>
      <p:pic>
        <p:nvPicPr>
          <p:cNvPr id="5122" name="Picture 2" descr="http://img0.liveinternet.ru/images/attach/c/0/52/979/52979853_1261923598_0_425d8_6436f821_X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8638314" cy="50966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929718" cy="531178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198</Words>
  <Application>Microsoft Office PowerPoint</Application>
  <PresentationFormat>Экран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49</cp:revision>
  <dcterms:created xsi:type="dcterms:W3CDTF">2013-12-02T18:19:47Z</dcterms:created>
  <dcterms:modified xsi:type="dcterms:W3CDTF">2013-12-30T19:12:28Z</dcterms:modified>
</cp:coreProperties>
</file>