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8" r:id="rId3"/>
    <p:sldId id="259" r:id="rId4"/>
    <p:sldId id="257" r:id="rId5"/>
    <p:sldId id="267" r:id="rId6"/>
    <p:sldId id="266" r:id="rId7"/>
    <p:sldId id="260" r:id="rId8"/>
    <p:sldId id="261" r:id="rId9"/>
    <p:sldId id="262" r:id="rId10"/>
    <p:sldId id="263" r:id="rId11"/>
    <p:sldId id="264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84D9E3-FE47-4BA5-9A9F-4B5B8F0C3AC4}" type="datetimeFigureOut">
              <a:rPr lang="ru-RU" smtClean="0"/>
              <a:pPr/>
              <a:t>04.04.2014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A0F401-754E-4DED-865A-517B362FC62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A0F401-754E-4DED-865A-517B362FC626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61DB2-961A-499D-8EA5-673252BE3990}" type="datetimeFigureOut">
              <a:rPr lang="ru-RU" smtClean="0"/>
              <a:pPr/>
              <a:t>04.04.2014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003A3-3ECB-4599-B101-09C1E8A615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61DB2-961A-499D-8EA5-673252BE3990}" type="datetimeFigureOut">
              <a:rPr lang="ru-RU" smtClean="0"/>
              <a:pPr/>
              <a:t>04.04.2014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003A3-3ECB-4599-B101-09C1E8A615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61DB2-961A-499D-8EA5-673252BE3990}" type="datetimeFigureOut">
              <a:rPr lang="ru-RU" smtClean="0"/>
              <a:pPr/>
              <a:t>04.04.2014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003A3-3ECB-4599-B101-09C1E8A615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61DB2-961A-499D-8EA5-673252BE3990}" type="datetimeFigureOut">
              <a:rPr lang="ru-RU" smtClean="0"/>
              <a:pPr/>
              <a:t>04.04.2014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003A3-3ECB-4599-B101-09C1E8A615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61DB2-961A-499D-8EA5-673252BE3990}" type="datetimeFigureOut">
              <a:rPr lang="ru-RU" smtClean="0"/>
              <a:pPr/>
              <a:t>04.04.2014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003A3-3ECB-4599-B101-09C1E8A615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61DB2-961A-499D-8EA5-673252BE3990}" type="datetimeFigureOut">
              <a:rPr lang="ru-RU" smtClean="0"/>
              <a:pPr/>
              <a:t>04.04.2014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003A3-3ECB-4599-B101-09C1E8A615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61DB2-961A-499D-8EA5-673252BE3990}" type="datetimeFigureOut">
              <a:rPr lang="ru-RU" smtClean="0"/>
              <a:pPr/>
              <a:t>04.04.2014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003A3-3ECB-4599-B101-09C1E8A615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61DB2-961A-499D-8EA5-673252BE3990}" type="datetimeFigureOut">
              <a:rPr lang="ru-RU" smtClean="0"/>
              <a:pPr/>
              <a:t>04.04.2014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003A3-3ECB-4599-B101-09C1E8A615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61DB2-961A-499D-8EA5-673252BE3990}" type="datetimeFigureOut">
              <a:rPr lang="ru-RU" smtClean="0"/>
              <a:pPr/>
              <a:t>04.04.2014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003A3-3ECB-4599-B101-09C1E8A615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61DB2-961A-499D-8EA5-673252BE3990}" type="datetimeFigureOut">
              <a:rPr lang="ru-RU" smtClean="0"/>
              <a:pPr/>
              <a:t>04.04.2014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003A3-3ECB-4599-B101-09C1E8A615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61DB2-961A-499D-8EA5-673252BE3990}" type="datetimeFigureOut">
              <a:rPr lang="ru-RU" smtClean="0"/>
              <a:pPr/>
              <a:t>04.04.2014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003A3-3ECB-4599-B101-09C1E8A615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261DB2-961A-499D-8EA5-673252BE3990}" type="datetimeFigureOut">
              <a:rPr lang="ru-RU" smtClean="0"/>
              <a:pPr/>
              <a:t>04.04.2014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A003A3-3ECB-4599-B101-09C1E8A615E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0" name="Picture 4" descr="http://www.dollslife.ru/backup/imag/klyuch-dlya-litsenzii-nod32-26873-larg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5601" y="-9547"/>
            <a:ext cx="9189601" cy="6867547"/>
          </a:xfrm>
          <a:prstGeom prst="rect">
            <a:avLst/>
          </a:prstGeom>
          <a:noFill/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9224" name="Picture 8" descr="http://cliparthouse.ru/wp-content/uploads/stationery/44-stationery-blackboard-1.jpg"/>
          <p:cNvPicPr>
            <a:picLocks noChangeAspect="1" noChangeArrowheads="1"/>
          </p:cNvPicPr>
          <p:nvPr/>
        </p:nvPicPr>
        <p:blipFill>
          <a:blip r:embed="rId3" cstate="print"/>
          <a:srcRect l="22636" t="6661" r="20003" b="41813"/>
          <a:stretch>
            <a:fillRect/>
          </a:stretch>
        </p:blipFill>
        <p:spPr bwMode="auto">
          <a:xfrm>
            <a:off x="1071538" y="665194"/>
            <a:ext cx="7358114" cy="4835508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28662" y="1714488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Двадцать шестое  ноября.</a:t>
            </a:r>
            <a:b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Классная работа.</a:t>
            </a:r>
            <a:b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Антонимы</a:t>
            </a:r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dollslife.ru/backup/imag/klyuch-dlya-litsenzii-nod32-26873-larg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2827" y="0"/>
            <a:ext cx="9176827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 3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1500174"/>
            <a:ext cx="8229600" cy="4525963"/>
          </a:xfrm>
        </p:spPr>
        <p:txBody>
          <a:bodyPr numCol="2">
            <a:normAutofit fontScale="85000" lnSpcReduction="20000"/>
          </a:bodyPr>
          <a:lstStyle/>
          <a:p>
            <a:r>
              <a:rPr lang="ru-RU" dirty="0"/>
              <a:t>У прохожих на виду</a:t>
            </a:r>
            <a:br>
              <a:rPr lang="ru-RU" dirty="0"/>
            </a:br>
            <a:r>
              <a:rPr lang="ru-RU" dirty="0"/>
              <a:t>Висело яблоко в саду.</a:t>
            </a:r>
            <a:br>
              <a:rPr lang="ru-RU" dirty="0"/>
            </a:br>
            <a:r>
              <a:rPr lang="ru-RU" dirty="0"/>
              <a:t>Ну, кому какое дело?</a:t>
            </a:r>
            <a:br>
              <a:rPr lang="ru-RU" dirty="0"/>
            </a:br>
            <a:r>
              <a:rPr lang="ru-RU" dirty="0"/>
              <a:t>Просто</a:t>
            </a:r>
            <a:br>
              <a:rPr lang="ru-RU" dirty="0"/>
            </a:br>
            <a:r>
              <a:rPr lang="ru-RU" dirty="0"/>
              <a:t>Яблоко</a:t>
            </a:r>
            <a:br>
              <a:rPr lang="ru-RU" dirty="0"/>
            </a:br>
            <a:r>
              <a:rPr lang="ru-RU" dirty="0"/>
              <a:t>Висело.</a:t>
            </a:r>
            <a:br>
              <a:rPr lang="ru-RU" dirty="0"/>
            </a:br>
            <a:r>
              <a:rPr lang="ru-RU" dirty="0"/>
              <a:t>Только Конь сказал,</a:t>
            </a:r>
            <a:br>
              <a:rPr lang="ru-RU" dirty="0"/>
            </a:br>
            <a:r>
              <a:rPr lang="ru-RU" dirty="0"/>
              <a:t>Что низко,</a:t>
            </a:r>
            <a:br>
              <a:rPr lang="ru-RU" dirty="0"/>
            </a:br>
            <a:r>
              <a:rPr lang="ru-RU" dirty="0"/>
              <a:t>А мышонок –</a:t>
            </a:r>
            <a:br>
              <a:rPr lang="ru-RU" dirty="0"/>
            </a:br>
            <a:r>
              <a:rPr lang="ru-RU" dirty="0"/>
              <a:t>Высоко.</a:t>
            </a:r>
            <a:br>
              <a:rPr lang="ru-RU" dirty="0"/>
            </a:br>
            <a:r>
              <a:rPr lang="ru-RU" dirty="0"/>
              <a:t>Воробей сказал,</a:t>
            </a:r>
            <a:br>
              <a:rPr lang="ru-RU" dirty="0"/>
            </a:br>
            <a:r>
              <a:rPr lang="ru-RU" dirty="0"/>
              <a:t>Что близко,</a:t>
            </a:r>
            <a:br>
              <a:rPr lang="ru-RU" dirty="0"/>
            </a:br>
            <a:r>
              <a:rPr lang="ru-RU" dirty="0"/>
              <a:t>А Улитка – далеко.</a:t>
            </a:r>
            <a:br>
              <a:rPr lang="ru-RU" dirty="0"/>
            </a:br>
            <a:r>
              <a:rPr lang="ru-RU" dirty="0"/>
              <a:t>А Телёнок озабочен</a:t>
            </a:r>
            <a:br>
              <a:rPr lang="ru-RU" dirty="0"/>
            </a:br>
            <a:r>
              <a:rPr lang="ru-RU" dirty="0"/>
              <a:t>Тем, что яблоко</a:t>
            </a:r>
            <a:br>
              <a:rPr lang="ru-RU" dirty="0"/>
            </a:br>
            <a:r>
              <a:rPr lang="ru-RU" dirty="0"/>
              <a:t>Мало.</a:t>
            </a:r>
            <a:br>
              <a:rPr lang="ru-RU" dirty="0"/>
            </a:br>
            <a:r>
              <a:rPr lang="ru-RU" dirty="0"/>
              <a:t>А Цыплёнок – тем,</a:t>
            </a:r>
            <a:br>
              <a:rPr lang="ru-RU" dirty="0"/>
            </a:br>
            <a:r>
              <a:rPr lang="ru-RU" dirty="0"/>
              <a:t>Что очень</a:t>
            </a:r>
            <a:br>
              <a:rPr lang="ru-RU" dirty="0"/>
            </a:br>
            <a:r>
              <a:rPr lang="ru-RU" dirty="0"/>
              <a:t>Велико и тяжело.</a:t>
            </a:r>
            <a:br>
              <a:rPr lang="ru-RU" dirty="0"/>
            </a:br>
            <a:r>
              <a:rPr lang="ru-RU" dirty="0"/>
              <a:t>А Котёнку всё равно:</a:t>
            </a:r>
            <a:br>
              <a:rPr lang="ru-RU" dirty="0"/>
            </a:br>
            <a:r>
              <a:rPr lang="ru-RU" dirty="0"/>
              <a:t>- Кислое – зачем оно?</a:t>
            </a:r>
            <a:br>
              <a:rPr lang="ru-RU" dirty="0"/>
            </a:br>
            <a:r>
              <a:rPr lang="ru-RU" dirty="0"/>
              <a:t>- Что вы! –</a:t>
            </a:r>
            <a:br>
              <a:rPr lang="ru-RU" dirty="0"/>
            </a:br>
            <a:r>
              <a:rPr lang="ru-RU" dirty="0"/>
              <a:t>Шепчет Червячок. – </a:t>
            </a:r>
            <a:br>
              <a:rPr lang="ru-RU" dirty="0"/>
            </a:br>
            <a:r>
              <a:rPr lang="ru-RU" dirty="0"/>
              <a:t>Сладкий у него бочок.</a:t>
            </a:r>
            <a:br>
              <a:rPr lang="ru-RU" dirty="0"/>
            </a:br>
            <a:r>
              <a:rPr lang="ru-RU" dirty="0"/>
              <a:t>(Г. Сапгир)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dollslife.ru/backup/imag/klyuch-dlya-litsenzii-nod32-26873-larg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2827" y="0"/>
            <a:ext cx="9176827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numCol="2">
            <a:normAutofit fontScale="85000" lnSpcReduction="20000"/>
          </a:bodyPr>
          <a:lstStyle/>
          <a:p>
            <a:r>
              <a:rPr lang="ru-RU" dirty="0" smtClean="0"/>
              <a:t>У прохожих на виду</a:t>
            </a:r>
            <a:br>
              <a:rPr lang="ru-RU" dirty="0" smtClean="0"/>
            </a:br>
            <a:r>
              <a:rPr lang="ru-RU" dirty="0" smtClean="0"/>
              <a:t>Висело яблоко в саду.</a:t>
            </a:r>
            <a:br>
              <a:rPr lang="ru-RU" dirty="0" smtClean="0"/>
            </a:br>
            <a:r>
              <a:rPr lang="ru-RU" dirty="0" smtClean="0"/>
              <a:t>Ну, кому какое дело?</a:t>
            </a:r>
            <a:br>
              <a:rPr lang="ru-RU" dirty="0" smtClean="0"/>
            </a:br>
            <a:r>
              <a:rPr lang="ru-RU" dirty="0" smtClean="0"/>
              <a:t>Просто</a:t>
            </a:r>
            <a:br>
              <a:rPr lang="ru-RU" dirty="0" smtClean="0"/>
            </a:br>
            <a:r>
              <a:rPr lang="ru-RU" dirty="0" smtClean="0"/>
              <a:t>Яблоко</a:t>
            </a:r>
            <a:br>
              <a:rPr lang="ru-RU" dirty="0" smtClean="0"/>
            </a:br>
            <a:r>
              <a:rPr lang="ru-RU" dirty="0" smtClean="0"/>
              <a:t>Висело.</a:t>
            </a:r>
            <a:br>
              <a:rPr lang="ru-RU" dirty="0" smtClean="0"/>
            </a:br>
            <a:r>
              <a:rPr lang="ru-RU" dirty="0" smtClean="0"/>
              <a:t>Только Конь сказал,</a:t>
            </a:r>
            <a:br>
              <a:rPr lang="ru-RU" dirty="0" smtClean="0"/>
            </a:br>
            <a:r>
              <a:rPr lang="ru-RU" dirty="0" smtClean="0"/>
              <a:t>Что </a:t>
            </a:r>
            <a:r>
              <a:rPr lang="ru-RU" dirty="0" smtClean="0">
                <a:solidFill>
                  <a:srgbClr val="FF0000"/>
                </a:solidFill>
              </a:rPr>
              <a:t>низко</a:t>
            </a:r>
            <a:r>
              <a:rPr lang="ru-RU" dirty="0" smtClean="0"/>
              <a:t>,</a:t>
            </a:r>
            <a:br>
              <a:rPr lang="ru-RU" dirty="0" smtClean="0"/>
            </a:br>
            <a:r>
              <a:rPr lang="ru-RU" dirty="0" smtClean="0"/>
              <a:t>А мышонок –</a:t>
            </a:r>
            <a:br>
              <a:rPr lang="ru-RU" dirty="0" smtClean="0"/>
            </a:br>
            <a:r>
              <a:rPr lang="ru-RU" dirty="0" smtClean="0">
                <a:solidFill>
                  <a:srgbClr val="FF0000"/>
                </a:solidFill>
              </a:rPr>
              <a:t>Высоко.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Воробей сказал,</a:t>
            </a:r>
            <a:br>
              <a:rPr lang="ru-RU" dirty="0" smtClean="0"/>
            </a:br>
            <a:r>
              <a:rPr lang="ru-RU" dirty="0" smtClean="0"/>
              <a:t>Что </a:t>
            </a:r>
            <a:r>
              <a:rPr lang="ru-RU" dirty="0" smtClean="0">
                <a:solidFill>
                  <a:srgbClr val="FF0000"/>
                </a:solidFill>
              </a:rPr>
              <a:t>близко</a:t>
            </a:r>
            <a:r>
              <a:rPr lang="ru-RU" dirty="0" smtClean="0"/>
              <a:t>,</a:t>
            </a:r>
            <a:br>
              <a:rPr lang="ru-RU" dirty="0" smtClean="0"/>
            </a:br>
            <a:r>
              <a:rPr lang="ru-RU" dirty="0" smtClean="0"/>
              <a:t>А Улитка – </a:t>
            </a:r>
            <a:r>
              <a:rPr lang="ru-RU" dirty="0" smtClean="0">
                <a:solidFill>
                  <a:srgbClr val="FF0000"/>
                </a:solidFill>
              </a:rPr>
              <a:t>далеко</a:t>
            </a:r>
            <a:r>
              <a:rPr lang="ru-RU" dirty="0" smtClean="0"/>
              <a:t>.</a:t>
            </a:r>
            <a:br>
              <a:rPr lang="ru-RU" dirty="0" smtClean="0"/>
            </a:br>
            <a:r>
              <a:rPr lang="ru-RU" dirty="0" smtClean="0"/>
              <a:t>А Телёнок озабочен</a:t>
            </a:r>
            <a:br>
              <a:rPr lang="ru-RU" dirty="0" smtClean="0"/>
            </a:br>
            <a:r>
              <a:rPr lang="ru-RU" dirty="0" smtClean="0"/>
              <a:t>Тем, что яблоко</a:t>
            </a:r>
            <a:br>
              <a:rPr lang="ru-RU" dirty="0" smtClean="0"/>
            </a:br>
            <a:r>
              <a:rPr lang="ru-RU" dirty="0" smtClean="0">
                <a:solidFill>
                  <a:srgbClr val="FF0000"/>
                </a:solidFill>
              </a:rPr>
              <a:t>Мало</a:t>
            </a:r>
            <a:r>
              <a:rPr lang="ru-RU" dirty="0" smtClean="0"/>
              <a:t>.</a:t>
            </a:r>
            <a:br>
              <a:rPr lang="ru-RU" dirty="0" smtClean="0"/>
            </a:br>
            <a:r>
              <a:rPr lang="ru-RU" dirty="0" smtClean="0"/>
              <a:t>А Цыплёнок – тем,</a:t>
            </a:r>
            <a:br>
              <a:rPr lang="ru-RU" dirty="0" smtClean="0"/>
            </a:br>
            <a:r>
              <a:rPr lang="ru-RU" dirty="0" smtClean="0"/>
              <a:t>Что очень</a:t>
            </a:r>
            <a:br>
              <a:rPr lang="ru-RU" dirty="0" smtClean="0"/>
            </a:br>
            <a:r>
              <a:rPr lang="ru-RU" dirty="0" smtClean="0">
                <a:solidFill>
                  <a:srgbClr val="FF0000"/>
                </a:solidFill>
              </a:rPr>
              <a:t>Велико</a:t>
            </a:r>
            <a:r>
              <a:rPr lang="ru-RU" dirty="0" smtClean="0"/>
              <a:t> и тяжело.</a:t>
            </a:r>
            <a:br>
              <a:rPr lang="ru-RU" dirty="0" smtClean="0"/>
            </a:br>
            <a:r>
              <a:rPr lang="ru-RU" dirty="0" smtClean="0"/>
              <a:t>А Котёнку всё равно:</a:t>
            </a:r>
            <a:br>
              <a:rPr lang="ru-RU" dirty="0" smtClean="0"/>
            </a:br>
            <a:r>
              <a:rPr lang="ru-RU" dirty="0" smtClean="0"/>
              <a:t>- </a:t>
            </a:r>
            <a:r>
              <a:rPr lang="ru-RU" dirty="0" smtClean="0">
                <a:solidFill>
                  <a:srgbClr val="FF0000"/>
                </a:solidFill>
              </a:rPr>
              <a:t>Кислое</a:t>
            </a:r>
            <a:r>
              <a:rPr lang="ru-RU" dirty="0" smtClean="0"/>
              <a:t> – зачем оно?</a:t>
            </a:r>
            <a:br>
              <a:rPr lang="ru-RU" dirty="0" smtClean="0"/>
            </a:br>
            <a:r>
              <a:rPr lang="ru-RU" dirty="0" smtClean="0"/>
              <a:t>- Что вы! –</a:t>
            </a:r>
            <a:br>
              <a:rPr lang="ru-RU" dirty="0" smtClean="0"/>
            </a:br>
            <a:r>
              <a:rPr lang="ru-RU" dirty="0" smtClean="0"/>
              <a:t>Шепчет Червячок. – </a:t>
            </a:r>
            <a:br>
              <a:rPr lang="ru-RU" dirty="0" smtClean="0"/>
            </a:br>
            <a:r>
              <a:rPr lang="ru-RU" dirty="0" smtClean="0">
                <a:solidFill>
                  <a:srgbClr val="FF0000"/>
                </a:solidFill>
              </a:rPr>
              <a:t>Сладкий</a:t>
            </a:r>
            <a:r>
              <a:rPr lang="ru-RU" dirty="0" smtClean="0"/>
              <a:t> у него бочок.</a:t>
            </a:r>
            <a:br>
              <a:rPr lang="ru-RU" dirty="0" smtClean="0"/>
            </a:br>
            <a:r>
              <a:rPr lang="ru-RU" dirty="0" smtClean="0"/>
              <a:t>(Г. Сапгир)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www.dollslife.ru/backup/imag/klyuch-dlya-litsenzii-nod32-26873-larg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2827" y="0"/>
            <a:ext cx="9176827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Пословицы. Задание 1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1428736"/>
            <a:ext cx="8229600" cy="4525963"/>
          </a:xfrm>
        </p:spPr>
        <p:txBody>
          <a:bodyPr/>
          <a:lstStyle/>
          <a:p>
            <a:r>
              <a:rPr lang="ru-RU" dirty="0"/>
              <a:t>Знай больше – говори меньше.</a:t>
            </a:r>
          </a:p>
          <a:p>
            <a:r>
              <a:rPr lang="ru-RU" dirty="0"/>
              <a:t>Маленькое дело лучше, чем большое безделье.</a:t>
            </a:r>
          </a:p>
          <a:p>
            <a:r>
              <a:rPr lang="ru-RU" dirty="0"/>
              <a:t>Не поев горького, не поймешь сладкого.</a:t>
            </a:r>
          </a:p>
          <a:p>
            <a:r>
              <a:rPr lang="ru-RU" dirty="0"/>
              <a:t>Ложь тяжела, да и правда не легче.</a:t>
            </a:r>
          </a:p>
          <a:p>
            <a:r>
              <a:rPr lang="ru-RU" dirty="0"/>
              <a:t>От радости старые молодеют, от печали молодые стареют.</a:t>
            </a:r>
          </a:p>
          <a:p>
            <a:endParaRPr lang="ru-RU" dirty="0"/>
          </a:p>
        </p:txBody>
      </p:sp>
      <p:pic>
        <p:nvPicPr>
          <p:cNvPr id="6" name="Picture 2" descr="http://natalia-kr.ucoz.ru/hnlrwycxysbjeixcsyyvo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29388" y="4786322"/>
            <a:ext cx="2324813" cy="19288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dollslife.ru/backup/imag/klyuch-dlya-litsenzii-nod32-26873-larg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2827" y="0"/>
            <a:ext cx="9176827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485776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Ч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то </a:t>
            </a:r>
            <a:r>
              <a:rPr lang="ru-RU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же такое антонимы?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571480"/>
            <a:ext cx="8229600" cy="4525963"/>
          </a:xfrm>
        </p:spPr>
        <p:txBody>
          <a:bodyPr/>
          <a:lstStyle/>
          <a:p>
            <a:r>
              <a:rPr lang="ru-RU" dirty="0"/>
              <a:t>Больше – меньше</a:t>
            </a:r>
          </a:p>
          <a:p>
            <a:r>
              <a:rPr lang="ru-RU" dirty="0"/>
              <a:t>Маленькое – большое</a:t>
            </a:r>
          </a:p>
          <a:p>
            <a:r>
              <a:rPr lang="ru-RU" dirty="0"/>
              <a:t>Горького – сладкого</a:t>
            </a:r>
          </a:p>
          <a:p>
            <a:r>
              <a:rPr lang="ru-RU" dirty="0"/>
              <a:t>Ложь – правда</a:t>
            </a:r>
          </a:p>
          <a:p>
            <a:r>
              <a:rPr lang="ru-RU" dirty="0"/>
              <a:t>От радости – от печали</a:t>
            </a:r>
          </a:p>
          <a:p>
            <a:r>
              <a:rPr lang="ru-RU" dirty="0"/>
              <a:t>Старые – молодые</a:t>
            </a:r>
          </a:p>
          <a:p>
            <a:r>
              <a:rPr lang="ru-RU" dirty="0"/>
              <a:t>Молодеют – стареют</a:t>
            </a:r>
          </a:p>
          <a:p>
            <a:endParaRPr lang="ru-RU" dirty="0"/>
          </a:p>
        </p:txBody>
      </p:sp>
      <p:pic>
        <p:nvPicPr>
          <p:cNvPr id="5124" name="Picture 4" descr="http://cs5617.userapi.com/u146949186/a_f4b30f80.jpg"/>
          <p:cNvPicPr>
            <a:picLocks noChangeAspect="1" noChangeArrowheads="1"/>
          </p:cNvPicPr>
          <p:nvPr/>
        </p:nvPicPr>
        <p:blipFill>
          <a:blip r:embed="rId3" cstate="print"/>
          <a:srcRect l="4348" t="3233" r="4346" b="3021"/>
          <a:stretch>
            <a:fillRect/>
          </a:stretch>
        </p:blipFill>
        <p:spPr bwMode="auto">
          <a:xfrm>
            <a:off x="7072330" y="2643182"/>
            <a:ext cx="1500198" cy="207170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://www.dollslife.ru/backup/imag/klyuch-dlya-litsenzii-nod32-26873-larg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2827" y="0"/>
            <a:ext cx="9176827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164305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Антонимы- это слова одной и той же части речи с противоположным значением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2928934"/>
            <a:ext cx="7972452" cy="2911477"/>
          </a:xfrm>
        </p:spPr>
        <p:txBody>
          <a:bodyPr/>
          <a:lstStyle/>
          <a:p>
            <a:r>
              <a:rPr lang="ru-RU" dirty="0" smtClean="0"/>
              <a:t>Например:</a:t>
            </a:r>
          </a:p>
          <a:p>
            <a:pPr>
              <a:buNone/>
            </a:pPr>
            <a:r>
              <a:rPr lang="ru-RU" dirty="0" smtClean="0"/>
              <a:t>Большой - маленький, день – ночь , далеко-близко, огонь-вода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http://www.dollslife.ru/backup/imag/klyuch-dlya-litsenzii-nod32-26873-larg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76827" cy="6858000"/>
          </a:xfrm>
          <a:prstGeom prst="rect">
            <a:avLst/>
          </a:prstGeom>
          <a:noFill/>
        </p:spPr>
      </p:pic>
      <p:pic>
        <p:nvPicPr>
          <p:cNvPr id="27650" name="Picture 2" descr="http://i038.radikal.ru/1011/24/4ac5b337082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71604" y="857232"/>
            <a:ext cx="2214578" cy="1771663"/>
          </a:xfrm>
          <a:prstGeom prst="rect">
            <a:avLst/>
          </a:prstGeom>
          <a:noFill/>
        </p:spPr>
      </p:pic>
      <p:pic>
        <p:nvPicPr>
          <p:cNvPr id="27652" name="Picture 4" descr="http://inetmnenie.ru/uploads/posts/2013-06/1371664125_children_day_64195-1280x1024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00694" y="928670"/>
            <a:ext cx="2232437" cy="1785950"/>
          </a:xfrm>
          <a:prstGeom prst="rect">
            <a:avLst/>
          </a:prstGeom>
          <a:noFill/>
        </p:spPr>
      </p:pic>
      <p:pic>
        <p:nvPicPr>
          <p:cNvPr id="27654" name="Picture 6" descr="http://www.likebook.ru/store/pictures/191/191033/92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429256" y="3500438"/>
            <a:ext cx="2463590" cy="1874471"/>
          </a:xfrm>
          <a:prstGeom prst="rect">
            <a:avLst/>
          </a:prstGeom>
          <a:noFill/>
        </p:spPr>
      </p:pic>
      <p:sp>
        <p:nvSpPr>
          <p:cNvPr id="9" name="Прямоугольник 8"/>
          <p:cNvSpPr/>
          <p:nvPr/>
        </p:nvSpPr>
        <p:spPr>
          <a:xfrm>
            <a:off x="2000232" y="2714620"/>
            <a:ext cx="1270476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день</a:t>
            </a:r>
            <a:endParaRPr lang="ru-RU" sz="4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785918" y="5572140"/>
            <a:ext cx="1946366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смеется</a:t>
            </a:r>
            <a:endParaRPr lang="ru-RU" sz="4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357818" y="2714620"/>
            <a:ext cx="2428892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ночь</a:t>
            </a:r>
            <a:endParaRPr lang="ru-RU" sz="4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929322" y="5572140"/>
            <a:ext cx="1688604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плачет</a:t>
            </a:r>
            <a:endParaRPr lang="ru-RU" sz="4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27658" name="Picture 10" descr="http://s4.hubimg.com/u/5333471_f260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714480" y="3571876"/>
            <a:ext cx="1973050" cy="207170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http://www.dollslife.ru/backup/imag/klyuch-dlya-litsenzii-nod32-26873-larg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2827" y="0"/>
            <a:ext cx="9176827" cy="6858000"/>
          </a:xfrm>
          <a:prstGeom prst="rect">
            <a:avLst/>
          </a:prstGeom>
          <a:noFill/>
        </p:spPr>
      </p:pic>
      <p:pic>
        <p:nvPicPr>
          <p:cNvPr id="24580" name="Picture 4" descr="http://popgun.ru/download/file.php?avatar=887_129416252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348" y="1928802"/>
            <a:ext cx="1123950" cy="114300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1143000"/>
          </a:xfrm>
        </p:spPr>
        <p:txBody>
          <a:bodyPr/>
          <a:lstStyle/>
          <a:p>
            <a:r>
              <a:rPr lang="ru-RU" dirty="0" smtClean="0"/>
              <a:t>Проверь себя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42986" y="1571612"/>
            <a:ext cx="7901014" cy="4483113"/>
          </a:xfrm>
        </p:spPr>
        <p:txBody>
          <a:bodyPr/>
          <a:lstStyle/>
          <a:p>
            <a:pPr indent="-76200"/>
            <a:r>
              <a:rPr lang="ru-RU" dirty="0" err="1" smtClean="0"/>
              <a:t>Бармалей</a:t>
            </a:r>
            <a:r>
              <a:rPr lang="ru-RU" dirty="0" smtClean="0"/>
              <a:t> злой, а Айболит….</a:t>
            </a:r>
          </a:p>
          <a:p>
            <a:pPr indent="-76200">
              <a:buNone/>
            </a:pPr>
            <a:endParaRPr lang="ru-RU" dirty="0" smtClean="0"/>
          </a:p>
          <a:p>
            <a:pPr indent="-76200"/>
            <a:r>
              <a:rPr lang="ru-RU" dirty="0" smtClean="0"/>
              <a:t>Кощей Бессмертный страшный, а Василиса Прекрасная …</a:t>
            </a:r>
          </a:p>
          <a:p>
            <a:pPr indent="-76200">
              <a:buNone/>
            </a:pPr>
            <a:endParaRPr lang="ru-RU" dirty="0" smtClean="0"/>
          </a:p>
          <a:p>
            <a:pPr indent="-76200"/>
            <a:r>
              <a:rPr lang="ru-RU" dirty="0" smtClean="0"/>
              <a:t>Баба - яга старая, а Елена Премудрая..</a:t>
            </a:r>
            <a:endParaRPr lang="ru-RU" dirty="0"/>
          </a:p>
        </p:txBody>
      </p:sp>
      <p:pic>
        <p:nvPicPr>
          <p:cNvPr id="24582" name="Picture 6" descr="http://www.seoural.ru/fs/files/195/aibolit-1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286644" y="1285860"/>
            <a:ext cx="1495177" cy="11430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www.dollslife.ru/backup/imag/klyuch-dlya-litsenzii-nod32-26873-larg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2827" y="0"/>
            <a:ext cx="9176827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Физкультминутка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728" y="1214422"/>
            <a:ext cx="5286412" cy="4214842"/>
          </a:xfrm>
        </p:spPr>
        <p:txBody>
          <a:bodyPr numCol="2">
            <a:noAutofit/>
          </a:bodyPr>
          <a:lstStyle/>
          <a:p>
            <a:r>
              <a:rPr lang="ru-RU" sz="1600" dirty="0"/>
              <a:t>Дождик босиком по земле прошёл, 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/>
              <a:t>Клёны по плечам хлопал, 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/>
              <a:t>Если ясный день - это хорошо, 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/>
              <a:t>А когда наоборот - плохо. 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/>
              <a:t>Если ясный день - это хорошо, 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/>
              <a:t>А когда наоборот - плохо. 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/>
              <a:t>Слышно как звенят в небе высоко 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/>
              <a:t>Солнечных лучей струны, 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/>
              <a:t>Если добрый ты, то всегда легко, 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/>
              <a:t>А когда наоборот - трудно. 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/>
              <a:t>Если добрый ты, то всегда легко, 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/>
              <a:t>А когда наоборот - трудно. 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/>
              <a:t>С каждым поделись радостью своей, 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/>
              <a:t>Рассыпая смех звучно, 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/>
              <a:t>Если песни петь, с ними веселей, 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/>
              <a:t>А когда наоборот - скучно. 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/>
              <a:t>Если песни петь, с ними веселей, 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/>
              <a:t>А когда наоборот - скучно.</a:t>
            </a:r>
          </a:p>
        </p:txBody>
      </p:sp>
      <p:pic>
        <p:nvPicPr>
          <p:cNvPr id="4101" name="Picture 5" descr="http://tau.rghost.ru/35670751/imag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43636" y="3429000"/>
            <a:ext cx="2857500" cy="27908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dollslife.ru/backup/imag/klyuch-dlya-litsenzii-nod32-26873-larg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2827" y="0"/>
            <a:ext cx="9176827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 2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Никогда не знаешь, где найдешь, а где потеряешь.</a:t>
            </a:r>
          </a:p>
          <a:p>
            <a:r>
              <a:rPr lang="ru-RU" dirty="0"/>
              <a:t>Не вали с больной головы на здоровую.</a:t>
            </a:r>
          </a:p>
          <a:p>
            <a:r>
              <a:rPr lang="ru-RU" dirty="0"/>
              <a:t>Не узнав горя, не узнаешь радости.</a:t>
            </a:r>
          </a:p>
          <a:p>
            <a:r>
              <a:rPr lang="ru-RU" dirty="0"/>
              <a:t>Недруг поддерживает, а друг спорит.</a:t>
            </a:r>
          </a:p>
          <a:p>
            <a:r>
              <a:rPr lang="ru-RU" dirty="0"/>
              <a:t>Радость прямит, кручина крючит.</a:t>
            </a:r>
          </a:p>
          <a:p>
            <a:r>
              <a:rPr lang="ru-RU" dirty="0"/>
              <a:t>От доброго житья толстеют, от дурного худеют.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dollslife.ru/backup/imag/klyuch-dlya-litsenzii-nod32-26873-larg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2827" y="0"/>
            <a:ext cx="9176827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Найти-потерять</a:t>
            </a:r>
          </a:p>
          <a:p>
            <a:r>
              <a:rPr lang="ru-RU" dirty="0"/>
              <a:t>Больной – здоровый</a:t>
            </a:r>
          </a:p>
          <a:p>
            <a:r>
              <a:rPr lang="ru-RU" dirty="0"/>
              <a:t>Горе-радость</a:t>
            </a:r>
          </a:p>
          <a:p>
            <a:r>
              <a:rPr lang="ru-RU" dirty="0"/>
              <a:t>Недруг-друг</a:t>
            </a:r>
          </a:p>
          <a:p>
            <a:r>
              <a:rPr lang="ru-RU" dirty="0"/>
              <a:t>Поддерживать - спорить</a:t>
            </a:r>
          </a:p>
          <a:p>
            <a:r>
              <a:rPr lang="ru-RU" dirty="0"/>
              <a:t>Радость – кручина</a:t>
            </a:r>
          </a:p>
          <a:p>
            <a:r>
              <a:rPr lang="ru-RU" dirty="0"/>
              <a:t>Прямить – крючить</a:t>
            </a:r>
          </a:p>
          <a:p>
            <a:r>
              <a:rPr lang="ru-RU" dirty="0"/>
              <a:t>Добрый – дурной</a:t>
            </a:r>
          </a:p>
          <a:p>
            <a:r>
              <a:rPr lang="ru-RU" dirty="0"/>
              <a:t>Толстеть – худеть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</TotalTime>
  <Words>222</Words>
  <Application>Microsoft Office PowerPoint</Application>
  <PresentationFormat>Экран (4:3)</PresentationFormat>
  <Paragraphs>50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 Двадцать шестое  ноября. Классная работа. Антонимы</vt:lpstr>
      <vt:lpstr>Пословицы. Задание 1</vt:lpstr>
      <vt:lpstr>Что же такое антонимы? </vt:lpstr>
      <vt:lpstr>Антонимы- это слова одной и той же части речи с противоположным значением  </vt:lpstr>
      <vt:lpstr>Слайд 5</vt:lpstr>
      <vt:lpstr>Проверь себя</vt:lpstr>
      <vt:lpstr>Физкультминутка </vt:lpstr>
      <vt:lpstr>Задание 2</vt:lpstr>
      <vt:lpstr>Слайд 9</vt:lpstr>
      <vt:lpstr>Задание 3</vt:lpstr>
      <vt:lpstr>Слайд 11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Антонимы</dc:title>
  <dc:creator>pct</dc:creator>
  <cp:lastModifiedBy>pct</cp:lastModifiedBy>
  <cp:revision>19</cp:revision>
  <dcterms:created xsi:type="dcterms:W3CDTF">2013-11-24T05:59:16Z</dcterms:created>
  <dcterms:modified xsi:type="dcterms:W3CDTF">2014-04-03T21:38:05Z</dcterms:modified>
</cp:coreProperties>
</file>