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3759DE6-CD80-4112-8E14-F019FFC4FAD2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2BCCBF7-8129-4961-986A-A84C86DDD2C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759DE6-CD80-4112-8E14-F019FFC4FAD2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BCCBF7-8129-4961-986A-A84C86DDD2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3759DE6-CD80-4112-8E14-F019FFC4FAD2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2BCCBF7-8129-4961-986A-A84C86DDD2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759DE6-CD80-4112-8E14-F019FFC4FAD2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BCCBF7-8129-4961-986A-A84C86DDD2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759DE6-CD80-4112-8E14-F019FFC4FAD2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2BCCBF7-8129-4961-986A-A84C86DDD2C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759DE6-CD80-4112-8E14-F019FFC4FAD2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BCCBF7-8129-4961-986A-A84C86DDD2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759DE6-CD80-4112-8E14-F019FFC4FAD2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BCCBF7-8129-4961-986A-A84C86DDD2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759DE6-CD80-4112-8E14-F019FFC4FAD2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BCCBF7-8129-4961-986A-A84C86DDD2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759DE6-CD80-4112-8E14-F019FFC4FAD2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BCCBF7-8129-4961-986A-A84C86DDD2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759DE6-CD80-4112-8E14-F019FFC4FAD2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BCCBF7-8129-4961-986A-A84C86DDD2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759DE6-CD80-4112-8E14-F019FFC4FAD2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BCCBF7-8129-4961-986A-A84C86DDD2C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3759DE6-CD80-4112-8E14-F019FFC4FAD2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2BCCBF7-8129-4961-986A-A84C86DDD2C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Основы светской этики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400" dirty="0" smtClean="0"/>
              <a:t>Д  Р  У  Ж  Б  А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3933056"/>
            <a:ext cx="5114778" cy="266429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Подготовила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b="1" dirty="0" smtClean="0"/>
              <a:t>РИНЯК НИНА ВЛАДИМИРОВНА</a:t>
            </a:r>
          </a:p>
          <a:p>
            <a:pPr algn="ctr"/>
            <a:r>
              <a:rPr lang="ru-RU" sz="2000" dirty="0" smtClean="0"/>
              <a:t>УЧИТЕЛЬ НАЧАЛЬНЫХ КЛАССОВ</a:t>
            </a:r>
          </a:p>
          <a:p>
            <a:pPr algn="ctr"/>
            <a:r>
              <a:rPr lang="ru-RU" sz="2000" dirty="0" smtClean="0"/>
              <a:t>МОУ «ЛИЦЕЙ № 1 ПОС. ЛЬВОВСКИЙ»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Декабрь 2013 г.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Проверка домашнего задания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7239000" cy="540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-Что такое свобода?</a:t>
            </a:r>
          </a:p>
          <a:p>
            <a:r>
              <a:rPr lang="ru-RU" sz="3600" dirty="0" smtClean="0"/>
              <a:t>-Как связана свобода с моральным выбором?</a:t>
            </a:r>
          </a:p>
          <a:p>
            <a:r>
              <a:rPr lang="ru-RU" sz="3600" dirty="0" smtClean="0"/>
              <a:t>-Всегда ли есть у человека выбор?</a:t>
            </a:r>
          </a:p>
          <a:p>
            <a:r>
              <a:rPr lang="ru-RU" sz="3600" dirty="0" smtClean="0"/>
              <a:t>-Что влияет на выбор?</a:t>
            </a:r>
          </a:p>
          <a:p>
            <a:r>
              <a:rPr lang="ru-RU" sz="3600" dirty="0" smtClean="0"/>
              <a:t>-Каким должен быть человек, чтобы сделать правильный выбор?</a:t>
            </a: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8076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  Работа в группах      «мозговой штурм»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4400" dirty="0" smtClean="0"/>
              <a:t>« Дружба – это  . . .    .»      </a:t>
            </a:r>
            <a:endParaRPr lang="ru-RU" sz="4400" dirty="0"/>
          </a:p>
        </p:txBody>
      </p:sp>
      <p:pic>
        <p:nvPicPr>
          <p:cNvPr id="1026" name="Picture 2" descr="C:\Documents and Settings\Admin\Рабочий стол\кошка и собака_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25" y="1828006"/>
            <a:ext cx="6915150" cy="44100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r>
              <a:rPr lang="ru-RU" dirty="0" smtClean="0"/>
              <a:t>               Пословицы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7239000" cy="5258984"/>
          </a:xfrm>
        </p:spPr>
        <p:txBody>
          <a:bodyPr>
            <a:noAutofit/>
          </a:bodyPr>
          <a:lstStyle/>
          <a:p>
            <a:r>
              <a:rPr lang="ru-RU" sz="3600" dirty="0" smtClean="0"/>
              <a:t>- Новых друзей наживай, а      старых не забывай.</a:t>
            </a:r>
          </a:p>
          <a:p>
            <a:r>
              <a:rPr lang="ru-RU" sz="3600" dirty="0" smtClean="0"/>
              <a:t>- Старый друг лучше новых двух.</a:t>
            </a:r>
          </a:p>
          <a:p>
            <a:r>
              <a:rPr lang="ru-RU" sz="3600" dirty="0" smtClean="0"/>
              <a:t>- На деньги друга не купишь.</a:t>
            </a:r>
          </a:p>
          <a:p>
            <a:r>
              <a:rPr lang="ru-RU" sz="3600" dirty="0" smtClean="0"/>
              <a:t>-Не имей сто рублей, а имей сто друзей.</a:t>
            </a:r>
          </a:p>
          <a:p>
            <a:r>
              <a:rPr lang="ru-RU" sz="3600" dirty="0" smtClean="0"/>
              <a:t>-Нет друга – ищи, а нашёл – береги.</a:t>
            </a: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32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Настоящий друг – какой он?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139952" y="2996952"/>
            <a:ext cx="3520440" cy="3327648"/>
          </a:xfrm>
        </p:spPr>
        <p:txBody>
          <a:bodyPr/>
          <a:lstStyle/>
          <a:p>
            <a:r>
              <a:rPr lang="ru-RU" sz="2800" dirty="0" smtClean="0"/>
              <a:t>Друг – такой же человек, как и все, и у него тоже могут быть свои недостатки, это вполне нормально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57200" y="1196752"/>
            <a:ext cx="3520440" cy="5112568"/>
          </a:xfrm>
        </p:spPr>
        <p:txBody>
          <a:bodyPr/>
          <a:lstStyle/>
          <a:p>
            <a:r>
              <a:rPr lang="ru-RU" dirty="0" smtClean="0"/>
              <a:t>-чуткий</a:t>
            </a:r>
          </a:p>
          <a:p>
            <a:r>
              <a:rPr lang="ru-RU" dirty="0" smtClean="0"/>
              <a:t>-преданный</a:t>
            </a:r>
          </a:p>
          <a:p>
            <a:r>
              <a:rPr lang="ru-RU" dirty="0" smtClean="0"/>
              <a:t>-равнодушный</a:t>
            </a:r>
          </a:p>
          <a:p>
            <a:r>
              <a:rPr lang="ru-RU" dirty="0" smtClean="0"/>
              <a:t>-отзывчивый</a:t>
            </a:r>
          </a:p>
          <a:p>
            <a:r>
              <a:rPr lang="ru-RU" dirty="0" smtClean="0"/>
              <a:t>-верный</a:t>
            </a:r>
          </a:p>
          <a:p>
            <a:r>
              <a:rPr lang="ru-RU" dirty="0" smtClean="0"/>
              <a:t>-эгоистичный</a:t>
            </a:r>
          </a:p>
          <a:p>
            <a:r>
              <a:rPr lang="ru-RU" dirty="0" smtClean="0"/>
              <a:t>-надёжный</a:t>
            </a:r>
          </a:p>
          <a:p>
            <a:r>
              <a:rPr lang="ru-RU" dirty="0" smtClean="0"/>
              <a:t>-хвастливый</a:t>
            </a:r>
          </a:p>
          <a:p>
            <a:r>
              <a:rPr lang="ru-RU" dirty="0" smtClean="0"/>
              <a:t>- робкий</a:t>
            </a:r>
          </a:p>
          <a:p>
            <a:r>
              <a:rPr lang="ru-RU" dirty="0" smtClean="0"/>
              <a:t>- храбрый</a:t>
            </a:r>
          </a:p>
          <a:p>
            <a:r>
              <a:rPr lang="ru-RU" dirty="0" smtClean="0"/>
              <a:t>-скромный</a:t>
            </a:r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178808" y="1268760"/>
            <a:ext cx="3520440" cy="2088232"/>
          </a:xfrm>
        </p:spPr>
        <p:txBody>
          <a:bodyPr/>
          <a:lstStyle/>
          <a:p>
            <a:r>
              <a:rPr lang="ru-RU" dirty="0" smtClean="0"/>
              <a:t>-Что я готов простить другу.</a:t>
            </a:r>
          </a:p>
          <a:p>
            <a:pPr>
              <a:buNone/>
            </a:pPr>
            <a:r>
              <a:rPr lang="ru-RU" dirty="0" smtClean="0"/>
              <a:t> - Что я не готов простить другу.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6068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Хорошо  иметь  настоящего  друга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211960" y="1052736"/>
            <a:ext cx="3520440" cy="426984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4000" dirty="0" smtClean="0"/>
              <a:t>Составляем</a:t>
            </a:r>
          </a:p>
          <a:p>
            <a:pPr>
              <a:buNone/>
            </a:pPr>
            <a:r>
              <a:rPr lang="ru-RU" sz="4000" dirty="0" smtClean="0"/>
              <a:t> </a:t>
            </a:r>
            <a:r>
              <a:rPr lang="ru-RU" sz="4000" dirty="0" smtClean="0"/>
              <a:t>   правила</a:t>
            </a:r>
          </a:p>
          <a:p>
            <a:pPr>
              <a:buNone/>
            </a:pPr>
            <a:r>
              <a:rPr lang="ru-RU" sz="4000" dirty="0" smtClean="0"/>
              <a:t>     дружбы.</a:t>
            </a:r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  Обсуждаем</a:t>
            </a:r>
          </a:p>
          <a:p>
            <a:pPr>
              <a:buNone/>
            </a:pPr>
            <a:r>
              <a:rPr lang="ru-RU" sz="4000" dirty="0" smtClean="0"/>
              <a:t>   правила</a:t>
            </a:r>
          </a:p>
          <a:p>
            <a:pPr>
              <a:buNone/>
            </a:pPr>
            <a:r>
              <a:rPr lang="ru-RU" sz="4000" dirty="0" smtClean="0"/>
              <a:t> </a:t>
            </a:r>
            <a:r>
              <a:rPr lang="ru-RU" sz="4000" dirty="0" smtClean="0"/>
              <a:t>  дружбы.</a:t>
            </a:r>
            <a:endParaRPr lang="ru-RU" sz="4000" dirty="0"/>
          </a:p>
        </p:txBody>
      </p:sp>
      <p:pic>
        <p:nvPicPr>
          <p:cNvPr id="2050" name="Picture 2" descr="C:\Documents and Settings\Admin\Рабочий стол\другjpg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3816424" cy="4320480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792702a6bdc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5157192"/>
            <a:ext cx="1800200" cy="1479540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5d817f2cf01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5157192"/>
            <a:ext cx="1938877" cy="13733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51870466_3ba16fe87346 (1)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242646"/>
            <a:ext cx="8376931" cy="628269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Наше мнение едино :</a:t>
            </a:r>
            <a:br>
              <a:rPr lang="ru-RU" dirty="0" smtClean="0"/>
            </a:br>
            <a:r>
              <a:rPr lang="ru-RU" dirty="0" smtClean="0"/>
              <a:t>дружба нам необходима</a:t>
            </a:r>
            <a:endParaRPr lang="ru-RU" dirty="0"/>
          </a:p>
        </p:txBody>
      </p:sp>
      <p:pic>
        <p:nvPicPr>
          <p:cNvPr id="4098" name="Picture 2" descr="D:\анимация\cat103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5373216"/>
            <a:ext cx="695325" cy="1143000"/>
          </a:xfrm>
          <a:prstGeom prst="rect">
            <a:avLst/>
          </a:prstGeom>
          <a:noFill/>
        </p:spPr>
      </p:pic>
      <p:pic>
        <p:nvPicPr>
          <p:cNvPr id="4099" name="Picture 3" descr="D:\! Апрель 2013\фото 17 01 13г\IMG_24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628800"/>
            <a:ext cx="6336465" cy="4752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696200" cy="72008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 ДОБРОГО ЗДОРОВЬЯ, хороших друзей!</a:t>
            </a:r>
            <a:endParaRPr lang="ru-RU" sz="2800" dirty="0"/>
          </a:p>
        </p:txBody>
      </p:sp>
      <p:pic>
        <p:nvPicPr>
          <p:cNvPr id="5122" name="Picture 2" descr="C:\Documents and Settings\Admin\Рабочий стол\букет9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08720"/>
            <a:ext cx="7056784" cy="57326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142</TotalTime>
  <Words>217</Words>
  <Application>Microsoft Office PowerPoint</Application>
  <PresentationFormat>Экран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Основы светской этики  Д  Р  У  Ж  Б  А</vt:lpstr>
      <vt:lpstr>Проверка домашнего задания</vt:lpstr>
      <vt:lpstr>  Работа в группах      «мозговой штурм»  « Дружба – это  . . .    .»      </vt:lpstr>
      <vt:lpstr>               Пословицы</vt:lpstr>
      <vt:lpstr>Настоящий друг – какой он?</vt:lpstr>
      <vt:lpstr>  Хорошо  иметь  настоящего  друга</vt:lpstr>
      <vt:lpstr>Слайд 7</vt:lpstr>
      <vt:lpstr>Наше мнение едино : дружба нам необходима</vt:lpstr>
      <vt:lpstr>    ДОБРОГО ЗДОРОВЬЯ, хороших друзей!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светской этики  Д  Р  У  Ж  Б  А</dc:title>
  <dc:creator>Admin</dc:creator>
  <cp:lastModifiedBy>Admin</cp:lastModifiedBy>
  <cp:revision>16</cp:revision>
  <dcterms:created xsi:type="dcterms:W3CDTF">2013-12-10T00:19:09Z</dcterms:created>
  <dcterms:modified xsi:type="dcterms:W3CDTF">2013-12-10T02:41:18Z</dcterms:modified>
</cp:coreProperties>
</file>