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82488-9406-4B98-8833-526C60A9CD3E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4C1BA-2CF6-4C4D-841A-2D24D54D2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7D60-041E-4B34-B271-2ABEEB3E7D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2EA-3202-4EE3-A768-09778B289613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0F8-B3BC-4167-9A80-18774439A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2EA-3202-4EE3-A768-09778B289613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0F8-B3BC-4167-9A80-18774439A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2EA-3202-4EE3-A768-09778B289613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0F8-B3BC-4167-9A80-18774439A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2EA-3202-4EE3-A768-09778B289613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0F8-B3BC-4167-9A80-18774439A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2EA-3202-4EE3-A768-09778B289613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0F8-B3BC-4167-9A80-18774439A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2EA-3202-4EE3-A768-09778B289613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0F8-B3BC-4167-9A80-18774439A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2EA-3202-4EE3-A768-09778B289613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0F8-B3BC-4167-9A80-18774439A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2EA-3202-4EE3-A768-09778B289613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0F8-B3BC-4167-9A80-18774439A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2EA-3202-4EE3-A768-09778B289613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0F8-B3BC-4167-9A80-18774439A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2EA-3202-4EE3-A768-09778B289613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0F8-B3BC-4167-9A80-18774439A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2EA-3202-4EE3-A768-09778B289613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0F8-B3BC-4167-9A80-18774439A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422EA-3202-4EE3-A768-09778B289613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00F8-B3BC-4167-9A80-18774439A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ttp://photo.pedsovet.su/_ph/39/1/938996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285992"/>
            <a:ext cx="8143932" cy="16761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381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Веселые  гласные</a:t>
            </a:r>
            <a:endParaRPr lang="ru-RU" sz="5400" b="1" cap="all" spc="0" dirty="0">
              <a:ln w="381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6" name="Picture 4" descr="http://go.imgsmail.ru/imgpreview?u=http%3A//www.poznayka.ru/uploads/azbuka/bukva-a.jpg&amp;mb=1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905000" cy="1905000"/>
          </a:xfrm>
          <a:prstGeom prst="rect">
            <a:avLst/>
          </a:prstGeom>
          <a:noFill/>
        </p:spPr>
      </p:pic>
      <p:pic>
        <p:nvPicPr>
          <p:cNvPr id="13318" name="Picture 6" descr="http://go.imgsmail.ru/imgpreview?u=http%3A//ruko-delie.ru/uploads/posts/2009-07/1247135591%5Fyu-yula.jpg&amp;mb=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71942"/>
            <a:ext cx="1905000" cy="1809751"/>
          </a:xfrm>
          <a:prstGeom prst="rect">
            <a:avLst/>
          </a:prstGeom>
          <a:noFill/>
        </p:spPr>
      </p:pic>
      <p:pic>
        <p:nvPicPr>
          <p:cNvPr id="13320" name="Picture 8" descr="http://go.imgsmail.ru/imgpreview?u=http%3A//chmag.ru/images/stories/Alfaviti/Rus1/mini-russkiy-alfavit-v-kartinkah-bukva-EE.png&amp;mb=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28604"/>
            <a:ext cx="1905000" cy="1905000"/>
          </a:xfrm>
          <a:prstGeom prst="rect">
            <a:avLst/>
          </a:prstGeom>
          <a:noFill/>
        </p:spPr>
      </p:pic>
      <p:pic>
        <p:nvPicPr>
          <p:cNvPr id="13322" name="Picture 10" descr="http://go.imgsmail.ru/imgpreview?u=http%3A//ruko-delie.ru/uploads/posts/2009-07/1247135600%5Fya-yabloko.jpg&amp;mb=1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5086349"/>
            <a:ext cx="1905000" cy="1771651"/>
          </a:xfrm>
          <a:prstGeom prst="rect">
            <a:avLst/>
          </a:prstGeom>
          <a:noFill/>
        </p:spPr>
      </p:pic>
      <p:pic>
        <p:nvPicPr>
          <p:cNvPr id="13324" name="Picture 12" descr="http://go.imgsmail.ru/imgpreview?u=http%3A//www.poznayka.ru/uploads/azbuka/bukva-i.jpg&amp;mb=1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714356"/>
            <a:ext cx="1905000" cy="1905000"/>
          </a:xfrm>
          <a:prstGeom prst="rect">
            <a:avLst/>
          </a:prstGeom>
          <a:noFill/>
        </p:spPr>
      </p:pic>
      <p:pic>
        <p:nvPicPr>
          <p:cNvPr id="13326" name="Picture 14" descr="http://go.imgsmail.ru/imgpreview?u=http%3A//www.poznayka.ru/uploads/azbuka/bukva-e.jpg&amp;mb=1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285728"/>
            <a:ext cx="1905000" cy="1905000"/>
          </a:xfrm>
          <a:prstGeom prst="rect">
            <a:avLst/>
          </a:prstGeom>
          <a:noFill/>
        </p:spPr>
      </p:pic>
      <p:pic>
        <p:nvPicPr>
          <p:cNvPr id="13328" name="Picture 16" descr="http://go.imgsmail.ru/imgpreview?u=http%3A//chmag.ru/images/stories/Alfaviti/Rus1/mini-russkiy-alfavit-v-kartinkah-bukva-U.png&amp;mb=4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4000504"/>
            <a:ext cx="1828800" cy="1905000"/>
          </a:xfrm>
          <a:prstGeom prst="rect">
            <a:avLst/>
          </a:prstGeom>
          <a:noFill/>
        </p:spPr>
      </p:pic>
      <p:pic>
        <p:nvPicPr>
          <p:cNvPr id="13330" name="Picture 18" descr="http://go.imgsmail.ru/imgpreview?u=http%3A//chmag.ru/images/stories/Alfaviti/Rus1/mini-russkiy-alfavit-v-kartinkah-bukva-iu.png&amp;mb=4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5214950"/>
            <a:ext cx="1905000" cy="1438275"/>
          </a:xfrm>
          <a:prstGeom prst="rect">
            <a:avLst/>
          </a:prstGeom>
          <a:noFill/>
        </p:spPr>
      </p:pic>
      <p:pic>
        <p:nvPicPr>
          <p:cNvPr id="13" name="Picture 2" descr="http://bomoonlight.ru/azbuka/imagies/16.png"/>
          <p:cNvPicPr>
            <a:picLocks noChangeAspect="1" noChangeArrowheads="1"/>
          </p:cNvPicPr>
          <p:nvPr/>
        </p:nvPicPr>
        <p:blipFill>
          <a:blip r:embed="rId11"/>
          <a:srcRect l="37376" t="6230" r="35215" b="51412"/>
          <a:stretch>
            <a:fillRect/>
          </a:stretch>
        </p:blipFill>
        <p:spPr bwMode="auto">
          <a:xfrm>
            <a:off x="7849698" y="428604"/>
            <a:ext cx="1294301" cy="2000264"/>
          </a:xfrm>
          <a:prstGeom prst="rect">
            <a:avLst/>
          </a:prstGeom>
          <a:noFill/>
        </p:spPr>
      </p:pic>
      <p:pic>
        <p:nvPicPr>
          <p:cNvPr id="13334" name="Picture 22" descr="http://go.imgsmail.ru/imgpreview?u=http%3A//chmag.ru/images/stories/Alfaviti/Rus1/mini-russkiy-alfavit-v-kartinkah-bukva-Ae.png&amp;mb=4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43306" y="3929066"/>
            <a:ext cx="17716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ttp://photo.pedsovet.su/_ph/39/1/938996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7865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Чтобы О не укатилось,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Крепко к столбику прибью.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Ой, смотри-ка,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Что случилось: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Получилась … буква Ю.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7652" name="Picture 4" descr="http://bomoonlight.ru/azbuka/imagies/32.png"/>
          <p:cNvPicPr>
            <a:picLocks noChangeAspect="1" noChangeArrowheads="1"/>
          </p:cNvPicPr>
          <p:nvPr/>
        </p:nvPicPr>
        <p:blipFill>
          <a:blip r:embed="rId3"/>
          <a:srcRect b="33970"/>
          <a:stretch>
            <a:fillRect/>
          </a:stretch>
        </p:blipFill>
        <p:spPr bwMode="auto">
          <a:xfrm>
            <a:off x="1428728" y="3071786"/>
            <a:ext cx="573405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ttp://photo.pedsovet.su/_ph/39/1/938996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2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28860" y="857232"/>
            <a:ext cx="49680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Каждый знает: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Буква Я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Самая хвастливая.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40" name="Picture 16" descr="http://bomoonlight.ru/azbuka/imagies/33.png"/>
          <p:cNvPicPr>
            <a:picLocks noChangeAspect="1" noChangeArrowheads="1"/>
          </p:cNvPicPr>
          <p:nvPr/>
        </p:nvPicPr>
        <p:blipFill>
          <a:blip r:embed="rId3"/>
          <a:srcRect b="125"/>
          <a:stretch>
            <a:fillRect/>
          </a:stretch>
        </p:blipFill>
        <p:spPr bwMode="auto">
          <a:xfrm>
            <a:off x="2357422" y="2786058"/>
            <a:ext cx="4714908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" descr="http://photo.pedsovet.su/_ph/39/1/9389966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1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310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Вот два столба наискосок,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 между ними – поясок.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Ты эту букву знаешь? А?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Перед тобою буква А.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4" descr="http://bomoonlight.ru/azbuka/imagies/01.png"/>
          <p:cNvPicPr>
            <a:picLocks noChangeAspect="1" noChangeArrowheads="1"/>
          </p:cNvPicPr>
          <p:nvPr/>
        </p:nvPicPr>
        <p:blipFill>
          <a:blip r:embed="rId4"/>
          <a:srcRect b="125"/>
          <a:stretch>
            <a:fillRect/>
          </a:stretch>
        </p:blipFill>
        <p:spPr bwMode="auto">
          <a:xfrm>
            <a:off x="2071670" y="2857496"/>
            <a:ext cx="457203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ttp://photo.pedsovet.su/_ph/39/1/938996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21"/>
          </a:xfrm>
          <a:prstGeom prst="rect">
            <a:avLst/>
          </a:prstGeom>
          <a:noFill/>
        </p:spPr>
      </p:pic>
      <p:pic>
        <p:nvPicPr>
          <p:cNvPr id="10242" name="Picture 2" descr="http://go.imgsmail.ru/imgpreview?u=http%3A//chmag.ru/images/stories/Alfaviti/Rus1/mini-russkiy-alfavit-v-kartinkah-bukva-E.png&amp;mb=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496489"/>
            <a:ext cx="3071834" cy="30872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785794"/>
            <a:ext cx="8718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На дворе  - такая жалость!-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Наша лесенка сломалась.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Наша лесенка сломалась,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Буква Е зато осталась.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ttp://photo.pedsovet.su/_ph/39/1/938996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21"/>
          </a:xfrm>
          <a:prstGeom prst="rect">
            <a:avLst/>
          </a:prstGeom>
          <a:noFill/>
        </p:spPr>
      </p:pic>
      <p:pic>
        <p:nvPicPr>
          <p:cNvPr id="22532" name="Picture 4" descr="http://bomoonlight.ru/azbuka/imagies/07.png"/>
          <p:cNvPicPr>
            <a:picLocks noChangeAspect="1" noChangeArrowheads="1"/>
          </p:cNvPicPr>
          <p:nvPr/>
        </p:nvPicPr>
        <p:blipFill>
          <a:blip r:embed="rId3"/>
          <a:srcRect r="116"/>
          <a:stretch>
            <a:fillRect/>
          </a:stretch>
        </p:blipFill>
        <p:spPr bwMode="auto">
          <a:xfrm>
            <a:off x="2000232" y="2786058"/>
            <a:ext cx="4071966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9548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Е и Ё – родные сестры,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Различать сестер непросто.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Но у буквы Ё две точки,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Словно в лесенке </a:t>
            </a:r>
            <a:r>
              <a:rPr lang="ru-RU" sz="4000" b="1" dirty="0" err="1" smtClean="0">
                <a:solidFill>
                  <a:srgbClr val="002060"/>
                </a:solidFill>
                <a:latin typeface="Comic Sans MS" pitchFamily="66" charset="0"/>
              </a:rPr>
              <a:t>гвоздочки</a:t>
            </a: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ttp://photo.pedsovet.su/_ph/39/1/938996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21"/>
          </a:xfrm>
          <a:prstGeom prst="rect">
            <a:avLst/>
          </a:prstGeom>
          <a:noFill/>
        </p:spPr>
      </p:pic>
      <p:pic>
        <p:nvPicPr>
          <p:cNvPr id="26626" name="Picture 2" descr="http://bomoonlight.ru/azbuka/imagies/10.png"/>
          <p:cNvPicPr>
            <a:picLocks noChangeAspect="1" noChangeArrowheads="1"/>
          </p:cNvPicPr>
          <p:nvPr/>
        </p:nvPicPr>
        <p:blipFill>
          <a:blip r:embed="rId3"/>
          <a:srcRect b="125"/>
          <a:stretch>
            <a:fillRect/>
          </a:stretch>
        </p:blipFill>
        <p:spPr bwMode="auto">
          <a:xfrm>
            <a:off x="1643042" y="2714620"/>
            <a:ext cx="5734050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90278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Буква И наискосок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Примеряла поясок.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Снизу вверх его тянула –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К правой ножке пристегнула.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ttp://photo.pedsovet.su/_ph/39/1/938996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7280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 этой букве нет угла,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Оттого она кругла.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До того она кругла,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Покатиться бы могла.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http://bomoonlight.ru/azbuka/imagies/16.png"/>
          <p:cNvPicPr>
            <a:picLocks noChangeAspect="1" noChangeArrowheads="1"/>
          </p:cNvPicPr>
          <p:nvPr/>
        </p:nvPicPr>
        <p:blipFill>
          <a:blip r:embed="rId3"/>
          <a:srcRect b="32724"/>
          <a:stretch>
            <a:fillRect/>
          </a:stretch>
        </p:blipFill>
        <p:spPr bwMode="auto">
          <a:xfrm>
            <a:off x="1500166" y="2714620"/>
            <a:ext cx="573405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ttp://photo.pedsovet.su/_ph/39/1/938996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928670"/>
            <a:ext cx="5683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Удобная буква!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Удобно в </a:t>
            </a:r>
            <a:r>
              <a:rPr lang="ru-RU" sz="4000" b="1" smtClean="0">
                <a:solidFill>
                  <a:srgbClr val="002060"/>
                </a:solidFill>
                <a:latin typeface="Comic Sans MS" pitchFamily="66" charset="0"/>
              </a:rPr>
              <a:t>ней то,</a:t>
            </a:r>
            <a:endParaRPr lang="ru-RU" sz="4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Что можно на букву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Повесить пальто.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bomoonlight.ru/azbuka/imagies/2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85852" y="3214686"/>
            <a:ext cx="573405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ttp://photo.pedsovet.su/_ph/39/1/938996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21"/>
          </a:xfrm>
          <a:prstGeom prst="rect">
            <a:avLst/>
          </a:prstGeom>
          <a:noFill/>
        </p:spPr>
      </p:pic>
      <p:pic>
        <p:nvPicPr>
          <p:cNvPr id="30722" name="Picture 2" descr="http://bomoonlight.ru/azbuka/imagies/29.png"/>
          <p:cNvPicPr>
            <a:picLocks noChangeAspect="1" noChangeArrowheads="1"/>
          </p:cNvPicPr>
          <p:nvPr/>
        </p:nvPicPr>
        <p:blipFill>
          <a:blip r:embed="rId3"/>
          <a:srcRect b="125"/>
          <a:stretch>
            <a:fillRect/>
          </a:stretch>
        </p:blipFill>
        <p:spPr bwMode="auto">
          <a:xfrm>
            <a:off x="1643042" y="3071786"/>
            <a:ext cx="5734050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85728"/>
            <a:ext cx="81243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Букву Ы спросили мы: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«Вы во сне видали сны?»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А ответ нам был такой: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«Грызли мыши сыр с дырой».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ttp://photo.pedsovet.su/_ph/39/1/938996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857232"/>
            <a:ext cx="82515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Буква Э на С дивится,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Словно в зеркало глядится.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Сходство есть наверняка,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Только нету языка!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9698" name="AutoShape 2" descr="http://bomoonlight.ru/azbuka/imagies/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://bomoonlight.ru/azbuka/imagies/3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85852" y="2928934"/>
            <a:ext cx="573405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192</Words>
  <Application>Microsoft Office PowerPoint</Application>
  <PresentationFormat>Экран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Лариса Михайловна</cp:lastModifiedBy>
  <cp:revision>1</cp:revision>
  <dcterms:created xsi:type="dcterms:W3CDTF">2011-09-24T14:54:50Z</dcterms:created>
  <dcterms:modified xsi:type="dcterms:W3CDTF">2013-02-22T06:44:03Z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1456783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