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55E713A-93A8-4D58-BE37-8110DD199F3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729349-3EAC-4118-8838-468FAA02F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58200" cy="2952329"/>
          </a:xfrm>
        </p:spPr>
        <p:txBody>
          <a:bodyPr>
            <a:normAutofit/>
          </a:bodyPr>
          <a:lstStyle/>
          <a:p>
            <a:r>
              <a:rPr lang="ru-RU" dirty="0" smtClean="0"/>
              <a:t>ОСНОВЫ  СВЕТСКОЙ  ЭТИКИ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ДОБРОДЕТЕЛИ И ПОРОКИ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93096"/>
            <a:ext cx="8291264" cy="2232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Подготовила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РИНЯК НИНА ВЛАДИМИРОВНА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МОУ «ЛИЦЕЙ № 1 ПОС. ЛЬВОВСКИЙ»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Декабрь 2013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304256"/>
          </a:xfrm>
        </p:spPr>
        <p:txBody>
          <a:bodyPr>
            <a:noAutofit/>
          </a:bodyPr>
          <a:lstStyle/>
          <a:p>
            <a:r>
              <a:rPr lang="ru-RU" dirty="0" smtClean="0"/>
              <a:t>Судить о добродетели человека</a:t>
            </a:r>
            <a:br>
              <a:rPr lang="ru-RU" dirty="0" smtClean="0"/>
            </a:br>
            <a:r>
              <a:rPr lang="ru-RU" dirty="0" smtClean="0"/>
              <a:t>следует не по его порывам, а по</a:t>
            </a:r>
            <a:br>
              <a:rPr lang="ru-RU" dirty="0" smtClean="0"/>
            </a:br>
            <a:r>
              <a:rPr lang="ru-RU" dirty="0" smtClean="0"/>
              <a:t>ежедневным делам.</a:t>
            </a:r>
            <a:br>
              <a:rPr lang="ru-RU" dirty="0" smtClean="0"/>
            </a:br>
            <a:r>
              <a:rPr lang="ru-RU" sz="3200" dirty="0" smtClean="0"/>
              <a:t>                                           Б. Паскаль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Documents and Settings\Admin\Рабочий стол\кот че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516343" cy="302433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кот белый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598458" cy="388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СПЕШИТЕ ДЕЛАТЬ ДОБРО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402832" cy="50745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Эти красивые, меткие слова  принадлежат главному врачу московских тюремных больниц Газу. Он очень много сделал для облегчений условий жизни заключенных.</a:t>
            </a:r>
          </a:p>
          <a:p>
            <a:r>
              <a:rPr lang="ru-RU" sz="2400" dirty="0" smtClean="0"/>
              <a:t>Этот призыв высечен на постаменте памятника доктора, установленного в 1909 году в Москве.</a:t>
            </a:r>
            <a:endParaRPr lang="ru-RU" sz="2400" dirty="0"/>
          </a:p>
        </p:txBody>
      </p:sp>
      <p:pic>
        <p:nvPicPr>
          <p:cNvPr id="1026" name="Picture 2" descr="C:\Documents and Settings\Admin\Рабочий стол\врач Газ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392983" cy="4866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Идёт доброта по земле.</a:t>
            </a:r>
            <a:br>
              <a:rPr lang="ru-RU" sz="6000" dirty="0" smtClean="0"/>
            </a:br>
            <a:r>
              <a:rPr lang="ru-RU" sz="6000" dirty="0" smtClean="0"/>
              <a:t>И я про неё не забуду,</a:t>
            </a:r>
            <a:br>
              <a:rPr lang="ru-RU" sz="6000" dirty="0" smtClean="0"/>
            </a:br>
            <a:r>
              <a:rPr lang="ru-RU" sz="6000" dirty="0" smtClean="0"/>
              <a:t>Как я забываю о зле.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(Ю. </a:t>
            </a:r>
            <a:r>
              <a:rPr lang="ru-RU" dirty="0" err="1" smtClean="0"/>
              <a:t>Друнина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IMG_2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068960"/>
            <a:ext cx="4704523" cy="352839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IMG_2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683877" cy="2762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Юрий                     Валентина</a:t>
            </a:r>
            <a:br>
              <a:rPr lang="ru-RU" dirty="0" smtClean="0"/>
            </a:br>
            <a:r>
              <a:rPr lang="ru-RU" dirty="0" smtClean="0"/>
              <a:t>      Гагарин                  Терешкова</a:t>
            </a:r>
            <a:endParaRPr lang="ru-RU" dirty="0"/>
          </a:p>
        </p:txBody>
      </p:sp>
      <p:pic>
        <p:nvPicPr>
          <p:cNvPr id="3074" name="Picture 2" descr="C:\Documents and Settings\Admin\Рабочий стол\Гагар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787" y="2204864"/>
            <a:ext cx="3023361" cy="446449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Терешкова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60694"/>
            <a:ext cx="3168352" cy="448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Ирина Слуцкая          Лев Яшин</a:t>
            </a:r>
            <a:endParaRPr lang="ru-RU" dirty="0"/>
          </a:p>
        </p:txBody>
      </p:sp>
      <p:pic>
        <p:nvPicPr>
          <p:cNvPr id="4098" name="Picture 2" descr="C:\Documents and Settings\Admin\Рабочий стол\Лев Яшин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2132856"/>
            <a:ext cx="2546837" cy="432435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Ир слуцкая фигурист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611488" cy="453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61120"/>
          </a:xfrm>
        </p:spPr>
        <p:txBody>
          <a:bodyPr/>
          <a:lstStyle/>
          <a:p>
            <a:r>
              <a:rPr lang="ru-RU" dirty="0" smtClean="0"/>
              <a:t>Благотворительный фонд «Подари жизнь» </a:t>
            </a:r>
            <a:r>
              <a:rPr lang="ru-RU" sz="1800" dirty="0" smtClean="0"/>
              <a:t>создан актрисой </a:t>
            </a:r>
            <a:r>
              <a:rPr lang="ru-RU" sz="1800" dirty="0" err="1" smtClean="0"/>
              <a:t>Чулпан</a:t>
            </a:r>
            <a:r>
              <a:rPr lang="ru-RU" sz="1800" dirty="0" smtClean="0"/>
              <a:t> </a:t>
            </a:r>
            <a:r>
              <a:rPr lang="ru-RU" sz="1800" dirty="0" err="1" smtClean="0"/>
              <a:t>Хаматовой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122" name="Picture 2" descr="C:\Documents and Settings\Admin\Рабочий стол\fiодари жиз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286250" cy="42862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жиз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731" y="2780928"/>
            <a:ext cx="4277776" cy="308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764704"/>
            <a:ext cx="4032448" cy="51845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</a:t>
            </a:r>
            <a:r>
              <a:rPr lang="ru-RU" sz="3200" b="1" dirty="0" smtClean="0"/>
              <a:t>Работа в парах.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Какие качества главных героев вы назвали  </a:t>
            </a:r>
            <a:br>
              <a:rPr lang="ru-RU" sz="3200" dirty="0" smtClean="0"/>
            </a:br>
            <a:r>
              <a:rPr lang="ru-RU" sz="3200" dirty="0" smtClean="0"/>
              <a:t>добродетельными, а какие – порочными?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Объясните, почему?</a:t>
            </a:r>
            <a:endParaRPr lang="ru-RU" sz="3200" dirty="0"/>
          </a:p>
        </p:txBody>
      </p:sp>
      <p:pic>
        <p:nvPicPr>
          <p:cNvPr id="6146" name="Picture 2" descr="C:\Documents and Settings\Admin\Рабочий стол\Снежная королева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408884" cy="6062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pPr algn="ctr"/>
            <a:r>
              <a:rPr lang="ru-RU" dirty="0" smtClean="0"/>
              <a:t>Туркменская пословица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1"/>
            <a:ext cx="788851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добро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отвечать добром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дело каждого,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на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зло добром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дело отважного.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самое важное я сегодня </a:t>
            </a:r>
            <a:br>
              <a:rPr lang="ru-RU" dirty="0" smtClean="0"/>
            </a:br>
            <a:r>
              <a:rPr lang="ru-RU" dirty="0" smtClean="0"/>
              <a:t>унесу в своем сердце.</a:t>
            </a:r>
            <a:endParaRPr lang="ru-RU" dirty="0"/>
          </a:p>
        </p:txBody>
      </p:sp>
      <p:pic>
        <p:nvPicPr>
          <p:cNvPr id="7170" name="Picture 2" descr="C:\Documents and Settings\Admin\Рабочий стол\сердц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19969"/>
            <a:ext cx="4038600" cy="4184999"/>
          </a:xfrm>
          <a:prstGeom prst="rect">
            <a:avLst/>
          </a:prstGeom>
          <a:noFill/>
        </p:spPr>
      </p:pic>
      <p:pic>
        <p:nvPicPr>
          <p:cNvPr id="7171" name="Picture 3" descr="D:\анимация\office24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330081" cy="405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150</TotalTime>
  <Words>124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ОСНОВЫ  СВЕТСКОЙ  ЭТИКИ   ДОБРОДЕТЕЛИ И ПОРОКИ</vt:lpstr>
      <vt:lpstr>  СПЕШИТЕ ДЕЛАТЬ ДОБРО</vt:lpstr>
      <vt:lpstr>Идёт доброта по земле. И я про неё не забуду, Как я забываю о зле.                                         (Ю. Друнина) </vt:lpstr>
      <vt:lpstr>       Юрий                     Валентина       Гагарин                  Терешкова</vt:lpstr>
      <vt:lpstr>  Ирина Слуцкая          Лев Яшин</vt:lpstr>
      <vt:lpstr>Благотворительный фонд «Подари жизнь» создан актрисой Чулпан Хаматовой.</vt:lpstr>
      <vt:lpstr>  Работа в парах.  Какие качества главных героев вы назвали   добродетельными, а какие – порочными?  Объясните, почему?</vt:lpstr>
      <vt:lpstr>Туркменская пословица</vt:lpstr>
      <vt:lpstr>Что самое важное я сегодня  унесу в своем сердце.</vt:lpstr>
      <vt:lpstr>Судить о добродетели человека следует не по его порывам, а по ежедневным делам.                                            Б. Паскаль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 СВЕТСКОЙ  ЭТИКИ   ДОБРОДЕТЕЛИ И ПОРОКИ</dc:title>
  <dc:creator>Admin</dc:creator>
  <cp:lastModifiedBy>Admin</cp:lastModifiedBy>
  <cp:revision>17</cp:revision>
  <dcterms:created xsi:type="dcterms:W3CDTF">2013-12-09T19:41:10Z</dcterms:created>
  <dcterms:modified xsi:type="dcterms:W3CDTF">2013-12-09T22:14:29Z</dcterms:modified>
</cp:coreProperties>
</file>