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70" r:id="rId4"/>
    <p:sldId id="262" r:id="rId5"/>
    <p:sldId id="263" r:id="rId6"/>
    <p:sldId id="265" r:id="rId7"/>
    <p:sldId id="264" r:id="rId8"/>
    <p:sldId id="267" r:id="rId9"/>
    <p:sldId id="268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ru/ur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СКАЗКА О ТРЁ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0" descr="http://www.urano.ru/wp-content/uploads/2012/04/%D0%BF%D0%B5%D1%80%D0%B5%D0%BA%D1%80%D0%B5%D1%81%D1%82%D0%BE%D0%BA-%D0%B4%D0%BE%D1%80%D0%BE%D0%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547664" y="188640"/>
            <a:ext cx="60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СКАЗКА О ТРЁХ СКЛОНЕНИЯХ ИМЁН СУЩЕСТВИТЕЛЬНЫХ</a:t>
            </a:r>
            <a:endParaRPr lang="ru-RU" sz="4000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23928" y="4869160"/>
            <a:ext cx="4211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Выполнила: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начальных классов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МБОУ СОШ №1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г. Дзержинский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Гудкова Татьяна Анатольевна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8229600" cy="748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https://www.google.ru/url</a:t>
            </a:r>
            <a:r>
              <a:rPr lang="ru-RU" dirty="0" smtClean="0"/>
              <a:t>...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492896"/>
            <a:ext cx="705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>
                <a:solidFill>
                  <a:srgbClr val="002060"/>
                </a:solidFill>
              </a:rPr>
              <a:t>https://www.google.ru/url?</a:t>
            </a:r>
            <a:r>
              <a:rPr lang="ru-RU" sz="3200" u="sng" dirty="0" smtClean="0">
                <a:solidFill>
                  <a:srgbClr val="002060"/>
                </a:solidFill>
              </a:rPr>
              <a:t>...</a:t>
            </a:r>
            <a:endParaRPr lang="ru-RU" sz="3200" u="sng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Цифровые ресурсы.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284984"/>
            <a:ext cx="6246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>
                <a:solidFill>
                  <a:srgbClr val="002060"/>
                </a:solidFill>
              </a:rPr>
              <a:t>https://www.google.ru/url?</a:t>
            </a:r>
            <a:r>
              <a:rPr lang="ru-RU" sz="3200" u="sng" dirty="0" smtClean="0">
                <a:solidFill>
                  <a:srgbClr val="002060"/>
                </a:solidFill>
              </a:rPr>
              <a:t>...</a:t>
            </a:r>
            <a:endParaRPr lang="ru-RU" sz="3200" u="sng" dirty="0">
              <a:solidFill>
                <a:srgbClr val="00206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4005064"/>
            <a:ext cx="6696744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https://www.google.ru/url?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  <a:endParaRPr kumimoji="0" lang="ru-RU" sz="32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4869160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7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https://www.google.ru/url?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  <a:endParaRPr kumimoji="0" lang="ru-RU" sz="32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AutoShape 2" descr="data:image/jpeg;base64,/9j/4AAQSkZJRgABAQAAAQABAAD/2wCEAAkGBxQTEhUUExQWFhQXFxwbGBgYGBsbGhwbHxoaHBscHB8bHiggGxwmHBocITEiJSkrLi4uGCAzODMtNygtLisBCgoKDg0OGxAQGy0kICQsLCwsLCwsLywsLCwsLywsLCw0LCwsLCwsLCwsLCwsLCwsLCwsLCwsLCwsLCwsLCwsLP/AABEIAMIBAwMBIgACEQEDEQH/xAAcAAABBQEBAQAAAAAAAAAAAAAGAAMEBQcCAQj/xABGEAACAgAEAwUFBAYHCAIDAAABAgMRAAQSIQUxQQYTIlFhMnGBkaEUscHwByNCUtHhFRYzYnKS8SRDRFOCorLCNNJjg8P/xAAZAQADAQEBAAAAAAAAAAAAAAABAgMABAX/xAAuEQACAgEDBAAFBAIDAQAAAAAAAQIRAxIhMQQTQVEUIjJhoXGB8PGRwUKx0SP/2gAMAwEAAhEDEQA/AHeL5+m0KpZ22VeZP8Bv57Ypp+FSneU71soJ0jly6/Pzwa8E7L5iJmZoY3cmtTS8l6KPAaF2T57eWJ2Y7P5lwQYoQa2PeE/CtGITyTb24KRglyZdJkjGQ6WrA8/4DTv78EvAe3wB7vORRv0EuhbHlq23Hr9MEEvY59NNCjseb9/IPkFUAfInDS8FyyVHmIsukpAC6+Ug6FCeb+aje963GBq23M0XYzOUlH6zLROCNiY0Njf0xHl7McMk3+z92eugshHTkDWGexXDPBLE13FMyc+Q2ZefoRgjXghHJr67/h5YmnkXAaiDJ7CZS7SbMJtsNSt/5LhqfsCx/ss55mniB+oPL4YKv6Jcctx+dt8dDIsOjef+u+/vwVlyoGiICjsFnBembLG6/eB2/wCkX8cer2K4kNtWXNf3m/FfwwcDKSVzIPu/PriQiyjeycOuon5Qrxoz6Ts3xJTehG/wyJ+On64Zbh3Eh/w0hr+/C/w9rGlqJTzF/wAPjjohweXyw3xEvQNBlc5zwFNkp78xEG+qjEYZye/FlcyK53E48utbc8a9pb1GPVR+gP5+GN8RL0DSZDDxSezpgzAPojH3cgPPEiLiUpvVHOtf/gfV0HMCx8/LGsaZMdgSYZZ5emDSYxNxqj4jJ62jC/8AMvLn1xGbjsexDAH/ABEfGiNv9Mbeyv5fjhruX6gHG+Jn6ZtCMSbtCn/MN/4vu047j7RLVmQn/wDYD945V9xxs/2QiyESz/dH8Md9037gv3Y3xMvTNoMXk7SL+xIw97A+/lRwyeMu+66mJ6hi1fAdPfjbmRuXdr/lGOgrjYCvcMH4mXpm0GNZWHNP7EUxP92GSvg3K8TouB8RJ8MEg57kxrt8XsfXGryLJyAv3/z2wyyyAcsK+on6YVAzheyXEiBYRTfNpRXxEa2fiTiVH2Hzf7eYgHmAJGH1HPBsUlbzoY5+yvfL4nEn1GTwhu2gQHYWU885EPdBY927b45P6PUvx5xiP7kSr+JGDNeHOef5/P349bhjdOv0/ngdzMHRH2Cadhsmm7z5h65W4H3C8df0Vk4TcORM5H7TsGo+glNE+4YKl4OTz2Hl+fzvjjiUAiiJFayQqbWNRND4DmfQHGvK92GoAF2l7eNHeWgjWEg0xDLY81ATZT8SR6YG+FyW4JG5JNDb16Dlg5z36N8lGpld8wTY/aQszE0ABp3JPT1wPT9h5QC0STIeai4mA35MbBPvr3DDOqo0WX8E7BR4voT9QuPMUMPDOIgAGBSR11KL+uFiNS9lL+wQjjpPUj4/zx3Hxnfdifcf4nfArxvs0YAx+0XR5GMD669hibm+x8qC/tW1Xfdbb8v95WG0X5NrCccZqvF+O1dd8Lg+fT7UWsEyx1Z5gpuKNbWpax/dBwCTcNIIT7crMOiRl269EYnFn2ciMc2qR5GKq58UTRjcab8ZvmQOXU42lrewNphv2XlH2zOqKo90+3mQym/XwD5YKhjKuDcNzU8smay+aECs+grpLalT9rnR3Ztj640DKyuoAkl1kDnpCknqdtsVjNRSRJottQx4ZBzxBbOAjY88etMPP58q9bwe8gUwM7RduJYTE2qCGKaGWWMyKzNpQL3ZYalsyF1AQURvZvYFGZ7QJl8ouZzQ7uo1aRUBk0sVBZRpB1AG/FyoXsMC0nZZyZQs8axPlxlkUo7tFAWcuFLvRY6gLOyhEFGsWvFeDrNlUyqtohUxAggm4o2QmO7/AGgmm/fscZ5omply/aGAGUEtcTpGwCknvHVWVFAHiYh12HK9+RxAi7c5RhFpaRjNF3saiJ7ZbUUNt3JYeEb7g7DfAvL2OfSAJ4a+2ST6XhZkIdHQKwDguyowA3ApAKO9yeO8GlLnMwya8xBDGuXWlXdHLSKSKUCVT3ZFACh5bbvR9mphJL2vy6NGr60Z2jUgoT3byC40kZbVHPle1rezC4Mv6R8gpILybGVT+pk5xKHcez0U37t+W+KHhOR7+aZ2MggOaTN6ZImjcyiNQsZLHdI2RSaXc6RdAg8ZjsazROnfrraKZCTGa1TziWdjTA0VUR87G++B30nuamGOa7X5WMIWc04iYnQ1IJTpiMm36vUdt/XyxHy3brJvKIld9RmMNmKQLrCa6LFQBa2RfOiRsLwP5rggV55J50+yySQzy2mlrgRABqLaRGTGrcroFet4ruzvCxnckHkmULKcxMvd7ssuYEi6nIatcaSFQu29XVYPejVmph3ke1eWlZ1R2JWMSi0YB4iSoePbxqSCBpu9quxjzJ9rcrKuXZJCRmWZYQVIYlNWuwRahdBsn088C0XAZgFb7TGshhTLsyxt4YEBvurfwyszatRsDSo0mvFxwbsuIJ4JEmGiJ8wVTRsqSyakRDYC6QXBJu9Z9K3fj7NpYW5/tXloXlSR2BihM7nQ2kICAaaqLeIeEG98dcU7UZeB0jcuXdkUBY2ajIdKayBpj1HlqIujXI4z7ttlcxLmpDAHdZIsvdImgLFM76Gd5kBVmJLKu/s2QDTWEnBJhKsz5qNUGZOae4t77kRG2ZwPAPZ2AFWQeWN3o+WbSwk/r5k+9MQeQsJkhNRSaQ70EttNBWJADHY3tY3w5nu2uViEjOZO7jDEyLDI0ZKtpZVdVKsytYIB20t+6aD+yqjNKcw0sZifNy5kKgBYuCY4RIbIGhArhaBsLyo3NynA5PsUeUlzCMimLlGV1JFIJGDW5t3C0TsOexwHninVm0sIsn23ykswgRn1mR4xcUirqSPvDbMoAGjcHrVjbfD2X7W5Z1dlZiEMYHgbx94Lj7vbx6huK6b8t8B2a7MltX+0hS6ZwM3dm9eZcHUPHtpUKnqBtV7MP2OFowkiBEgZ4zEzQELC0PsGQampySxbxEgEUKwe/D2HSzSeF8SjzEMc0ZuORQykgg0RY2O4xK1DAvwbOyapRK3gDqsPhAbSqKrFtI0+JwxFAbEcuQnPnlG19MK+oSNpY52u4q2Wyk0qC5FXwCr8Z2WxY2s2dxsMAvYj9IUzSRxZ0oyytojlUaSG6CQUFpzsNJNGgee079I/EQMp3ZILSSKNN1qo6iOR28Nn0HuxjXaPjBVlCIAAVZQGIIIojbSOXnhJZ5aoqPm7O7punxzxTeS7XH6/yj6gy2cDlwP2H0/9qn4c6+GKXtDnEM0MYILKxdhz0+EgXXIkMavyOMw7M9u1ZS+cOYBfU5aMsI/F00RMDQFCzZ2wTcTzUMcsTxae7kWwV2WwbZvewZee5o4bJltNI5ezODWtNXuXfHnjheCYWLLWLOnXp2fTdagusXzN+mG4uObbMfjim7Slpo8ukTgEyMba6oRvY95BPyOKXNcFdGRXzcIdyKRFZ3okDUQPZXcbnbE7ct0b6Q3/AKbH978/DCxSDsFmf+fH/kbCxtMza0dcaeRo3aeJI3/dVtQrSTua2J8hfvw/2YyMZyaw6tcbA6QwrwuoJWxX7RPzxJ46upjfVQR5XX8sC/B873AaItSqxMbnlpO+knoQbq8Ne7NWyCuPjIyqGKVfCB4HjQUw32dVoBhXMbH05YHY+NZeQPTuZ5dlQow330qTVDc2Tde+sR+L5wEWTd+vX83iJw7JSJIJtcKNvpDHWRYI3VQaNHrgx+bdivYNeE/qUCcwBuaqzzJ+Js/HEppnPQ/LFRls4oAMk0sp50kehb+hI9538sSX4+3+7hFebN/9dh88TeMOotIQ1DY49lZ/Kh+fLFM/GM0fZ0KPRb+8nEDNSZ1/98wH90KPwxtK9h3CZ1k6fjjlYJK9PSz+H5vAouVzh/4iUdP7Uj/xwxxTK5iOIu88xAKr/bMqjU6qGZr2UarJ8gdsZQTdIzbQatlpKPiq+pB/Iwu5IH9oosnewOvqfp78Zhw9CyhpdcgcM6EMxGgIrEeM+JhqGquW/IisdXl2/wCFldqo7KpB1OoWm5n9Wx6eXPk/w0r4E7iNJ75eRmiH/WB+O5xHOeiBo5mEe+RSevrgDyaZJyoGWkLEoKOlFXWrFSxF0tiuR3I23FFPZjsxkc3EJkhIXUyi2omuvh2Hw+eC+na5QVNeywm4rlV9rNwj/qB/PLEdu1GR5/a4x6DUfuGLCTsTlRvor1B/E2cQ4uAxfrmEIfu5BGE3Brwa5HI8TnxMwXkQq0LN4k0k6rcNjH9aMl0nLbE7I/8A9d/hjn+t+Rqu9kNjkInJ/wDHDw4PFFG8ssOhfCEjJsa6OrcrYU7AEjVsfDuBijysKZiQRiirMAaVQ6A8yBZ0+ZZj5rRO+FbjGtWxrLNO2GR/ekA5io39fTb+WPf61cPP++Ye+KT+GL7+rGWsgRx+u242+m3THL9ksv0iT8PpWHSjLgGopz2myI2+1KLP9754kR8dyh/4uL4mj8cSX7HwAeyleoG3P0/Iw3/U2A8kHlQ5V8ACfjgaVfAbGW4plSfDm4b8jIN9/P8APTEjvYm5ZmE7Cz3qfxxGl7EwX7F++h92ImZ7BZc34AL93p53eA4x8oOr7lyDsArIxP7rA9PQ/XHrwyDcqfl+eeBSbsBCN1G/Xp8jdYhSdk5Y2uKeaP0WRvLC/wDz9hVkf9IjN38HPuxFKOmzMux3HoOfWvfjPclkkbXPO3wOxHIgURuaONEkhz62DOXU/svpIIOxG4vf5+7FAvCTDN3py7SkNZDSEDmCeajYnp6b4pphJbOn7+x04uqljVON+v19/wDhVZLMEJ3aQEsPZsURTHSNgd9Fc/LBn2W4bL9hMcikSK5dF8IN2SQKo+JTRu/F9H4O2cY/tcky780IPzOx+vliyg7RZGUipTE3lIpH1qvXG0qKaiud+bJ5epyZqWR8cKidPw0yZZSqmVWKMCumwAbuiRe1rQ3v44fyPEIu7aFERJDQ0hQGvUOYrVfXfFDxrso8g+05Rgzb61R7D8zqUg7k8yMRuzvEXRtxp6HVYN+R/ng/SrRDk14sPP64WAVe07KAG+yAgbg5tQfiO7wsW1iaSXmPHFE/70afPSPxxVnhy6W2Fb/DkPd+Rti24INeTi29kFT/ANLEfdR+OO1i8LD473XL/X5YlmTUrRSDtAxl+FqD7K36AfQfyxZw5UVsPkMPaKPT1ofm/nidDECMIph0kVMlfTD0WVF8ifz6/wAMTYofyfpiUkB8hgbs2yIceTvpWJKcNX3jzxPgg86w/wB2B1xSOP2I5kOPJKMSTk0ZdLIrKeYYWD7weeHVw4MXjGhGzxUrHVY9wsPQCPmlUqwcBlIIYMLBHW/MYq4eMRlCkI00h7rwMIzpWwFNaTQ3oHkL5DFlxKFWjdXNKysGN1QI3PptjPYo9EjJEUiUtrkkk0Jp1rWpY3PikZCdOrwrrJYk1GvNOWTuaYjpKrLHgHHM1KzmVNUILLsYgSRoKUW7vmj2fKgPXEeHjqySSSQiQKp0CUOtuwHiAAtHCm1DEkHQ9GgC0jPSwND9njkjWPSVAWZNfivUdQJbU1kltzZvniJlEhKpB3bJGGEZClQAdUCqAaDgAyDlVEAijyq+nxz3ldoM8lbrhklOKLmC0ZkmYqBqjZYFNMOYEmkMp3GpbXY0djiHnczHEypHHmInFMC0yOmm63jjmYENRVUoFiDWkKzpUDNd0ZJwq62UAFrYKgOlWfSASNTEBEAMjvoXqVlcO4NI/wCsl1qWOrxMBIbABZioIDtVEL4UVVRbC2Vj0mLmX5C5PwU2X4/Nm5LhjkDqzd3+t7uRwBbxkJpPj02GLXrC+EISoI8lxbMhFkgzkrRsLAzECTLX+KMxOCDsQ1kEEHcHFl3e2nxVXLvpNvcAuIWYjMBZgpMctmZFBvX1niFAkn/eRgAt7agmw1lUuELVchBkZ48zQkNsRYCllU6dmAF3takg2PEOe9UHGWWJzF3UUbayQQgbUlEqKCsQxrc865DqK+ZiF0BtO4kikQglHrwyJ0IokFTsyswOxxZ5DLR5wvJK3dZgGNplO8ZRAAzRHY92wCk2SVKgEC/FwZenjF6lwVTp7nPBeOSBgFDuCNQjUFlKUxJViSUbwnT+wdlJBYFTmB0kRXUhlYBlINggiwR6EG8AXCeAGQF0Em7ERmMKkfd34GLSKG1HnrQNWxF4PeGZPuoY4zTFVomqF9aHRfIdBWL4Itx3J5KvYUkA8hf0xFmygIqhXrR+mLEp0w08W33XjTxpiJtFFLkeYA29PxHKsQJcv05n4fcBiCMnxhTpV42GiyXYMC+mjXhBFtuF5AFbJ3GGMvw/iwjXW0JOkWDu48VkHai1WOYHTn4sc0sbDHqH5THZ+GXyXnzoDf439LGKPNcFRjug+Qs+/EubLcVMRZjCDpsxnTrurK7jTq8jdCt754jx8O4kFQM8VCrJJY1t0I8TbG/O8BWvI3ev/iyGezug/qnkT3HTz28yfwx3H2dDHU7M566ze3wN4KsxlQSG1Gxyuzt5D+Qx3DCB02vbcgWPOzXXl7sU1yHpFfBwldI8Cf5U+l9Me4IYskSL0t8G2+mFg0wbEDstlkfKByDqLOCVZxdOQOR8hiwdSOWx+H44gdh2H2FRzp5Af85P3EYtXre+p/1F4t1C3EgyGEPx58/54dRPl03v+WPKFciB8/kOeHok6i/eNvx2xyMsPxRevr/MnFRke22Vd5FUsdBpaH9ptZKV09TXQ8jgN4hx7MZ2c5Nj9kUAmZG5iMFQS5vdPECK0hr6geK1migzKtBAY4mTMR92wOsgmPLxkRkEa0O7M550u2q9HVDE6sm2vI9xntRmszKcpkV7t6Bkk9oxoSBflrN7KL5XqFEiLwzjeYgkCPMX1k93I1sstXYZW3VwAb01YGx6Yrk41NBLJH3QWZTUhSTTZFLfs8uX0w1JxaQ1eWB0m1uUGvUWu2Gvb7lY421tG/2NJ4f2pQ7TLoP7w8SfxX4ih54IIpAwDKQynkQbB9xHPGKjjkp37kc69vr5dN8SMnxvNxuvdKEZ2CgcwzHYBhdG+V1e+HUmtpEu02m14Nlx7jmMGhdXW9crx3ipIGu1vF40UxEF2YeyK5E14ieQPs8iTvQxWZrin2iM6hoptDqCzCwveH9keQ3q+d1h7jHAzLmpNMgVygbxLqCgjRsAR+6d75OR1xU52dO7EcKvpDSsHUEsxOuLVpCbeMgqQGBVdXK8cb0uV+Rsbmp34GYeHZd2oJRF2TGRRHMX53Q+OIUvFYda6EkVv2CI3RhZPIyyrW9+W+OOz8khUWAveKxUOX1uVrU2lkXVSxm25nYE8iH0Lzr3kISz3ZZHWyo0qH0v7OoW23Uxjlzw0pQxS+36/wBnS80smNN8+qXAkmCprqVFQomliR4QUAI0yNZvfUTz1eZwRzzCSQK1iiE2auXw9CdztvgW4vOk0jay1v3RU6zpZWkUMQAav2Ty5MuOu04TvXYgyrqkMqaQ6KEilp2UA6TqCDUduWFUm3+5ZqEo3t9P6b/oEj5YUCTd/uykkfNNsRY81Ermw7ab2JBVtyux070wroQfQgkd4jwqPUZEjVkK6hGdGjZ1XugzKFDmLxjetW11vikgy0QlGhFQrDGHCo1GUd4WjIQUJFDaitXuLFY68uOouSZx9POM50wh4vn3MjKNAAd1AVilkPpJoebGhdmzVknFj2c4Wmbyc4VmEnjiIMjsm6KadSd1Oqr2sb4olgWXvDsWM8zAbtad81nSo1FaajV7NWk74uuyWahy0yNMrAygqJGaTwWUCq6ewqu4enajYA/a2WcYuNXuxpN1wq2/6L7KQZiXNJI0ckSqbYM9r/ZlNChZCrKWIf2ByJO9UXDHlemOrwmLFoXJFuzk48NY6OGlkBFiqsi/UGj9RijANuo644lArnhTP5H4fzxGmlVFLMaA3JwVgTVs5MnVaXpirIfFW0oW2vYWW082A5/HHjZJr9Pf/DEebLHNMhte7Q6lBQNbURZtqIo7Cue/lU6QPDpEmkoSFDrY0kmlDKboHYBrO55DEIY8Mpea9lpyzxhaq/KI54cfP5Ej688eQ5BlPmPPVuPpvizww0hPsg/EV9+OiXTYoryckOrzSfj9zpISAAKr1wsCHHe3fDsvO8Mzv3iUGC6iASoNbNV0d/W8LHP22ekpbEn9H3/xpVH7MzfVUxequx58/PA9+jZ7bNp5Mhr1KkH/AMcEeYSjteNnNAYK/G/M/wAufr1w/AByF+vuw2q36+n8Dh1BXM/M/k45aKsG+I8OV83I6qO9oRhvMMINj5jUBz5b+eIaifKFsxmmi7uNo1lEcYtpAYmXu6NgEGtIHOyaG+JHaESGQ9xIY3MsYDLpP7CV7YI5gH4YBuCZyXiGZKZiaUrEWfWxStY7pSwVEBLBSu9GvecduKTUA5IJyivaQRQ5V55zPMWjzD94Y4uekHxRxqLHeBizFm5WWHh0mrP7XRKOhSRdnXbY++916gj+WOftPDQ0f+3SawCIzpksA1q0mrF7XXPbA7x2OGeTLyRFpkklWLW0gBKFh4/1gN1eyj97ByQ1NbUUw5nBPS9giXPFUjBaK45QwtFP6uqK9PF6m/fiTwzicDZiAF1/tNg22+lq57E2RyxnfDRHJPBF3ZHe5zMZcm027lYWDC05kyEEemL7sfllLcOzAChpMwQ6qyOAAJgAGTwnxRo3mDe/TBkm2mxMc9MZKPlG0jHWFhYocxR9ospICuYgIEsYIIYFlZDuVIBHUKdV2K67qc94gM25/VmJR0Ri+lRQFKQx8PwGNdZbFHcYFuK9joZDq8XPkZJQleWmORL95vEMmNPcEtTqmZ7w+PNSyAIglaNmBMKuEBKspUu50g6XNgnreL/Jw/ZTpcSIBQc+zG+533jeiSxvS+97dME2VhRUGXkygSJPZK6HhHM2DsynckllG5O554rsxxLKvUGXIcIbaUMWSMavGqub1udxoW62vTQxBYoPath1cFbYMrwLxpGikdzGFXW6ICsZUoNzqOru0UkgEbmhiDnOLuiyRq4n0tWlZBUu5JKgbDc34rvqd7wQyQR94zaQ45KJFVqHqKom997rpWHsusjSeCRgGFaAyql+Y5AH0GNKEWq+9nMswGwSmECoJtKrQaphGilQGAtlUIDZAI26V07l7Td2A0cblQpruNIC3qJUBa5k8wN9Rv1N87wOcqQVk36o3i8+YN4rc72baYjXHKWHJqIb/NV/M40sepJSs3da8fgF3d5A6E61eZZNwTUQRdSaQdySoBJ5+W1GVkY5I3/2aGOwTR0OTR6kBPGbra639NzLLdiXKKhYooYE09N7iVG/+nli0i7JDvWMkneQ7FUK6WVh11KRqHpWMunbr7FFPJLku+Fd53S977dbm7J9/gSj6aRiXWPcLHbQ41NJpF4D8q0qyZqNWG5kaIFmIVtMb7k8gWmBoDajgzc4FE1fbXoDSSAN9yTGCdqoDwDr0xvKZHIm7X24JnDs6JIlkO21te1bWdyBYre+RG42xVdopO+icJ7EToztsfZZWal/aCjxe9dsL7Uz5eZgChkeNI9QWwZFhjQ1ZGzMDv8AEYp+KQquZlKWskqSsE1R6tI7lC63q06TGwAGn+1bkeS5Mr7aVi4enSyuVedj3hPbNdQSKCeWv2/1QX5ySAn4YLJuKO8Y1xaVYhaJVjv/AIWIva+fTAxDFHBMyvLKdOn9ZPmnSMlgtAeApeptNc9sS+J5Bc4UjmTeOUjRKbFGNnu60kHQV3B5E1tjljFrZWkdza8hDlpWIpxTCro2Nxdg+XTffbFXlOLa8zPGf90dICknmsbWduZLVzNUfjV9l40jWPuzEYrIWSHTofUg/cVQaKHxEXdi8X+UnBdlAN6ixO1G6Wtj00Ab1jped7Jvc4PhIptpWnxuDMvY6TOPJmBmSgeSQBe6RqCOyDc7n2ceYIeAZOEwKzKSWLMTqbmzs3n64WOdy35O1KlQLfo1zGnP5iO/aiBH/S9f+xweZ9ffz86xmPAM3o4rAx21Exn11Ka+uNVzie/3+WL50JEpgfcD7vX8/TEuFbHMfL87YZYb8/jR+m/piVl1oXe2ORIq3sBk/HMuZi2tTco0agxBZQqgjSRY1bjeiCDgey7ZeLMs0WiKJYXD3LojBZh4isrltTMigNdeCqusEfEewWUVXkeeZYk1SU3duE22Ks8Zk8O5Hi2J+GK7KdnskySRSZt7koFJxoI8QlA0GqBGnlW1Dnii9XsPGcpNNrjz+nBXcV7LmSVZ/tUYMdnu0TQH8C0oBk2P7N72QTQ5Ye4JwHLwhI8zNHImWXvFCnxd4rKI2UK+1+LY3dHyOLuBMrICRnIgFcJbKACSLBX9ZupHX0PlhninAcrLYPEEj1p3PhABOlyWG7GvbqvUHyxZ5HLwDRpTSvf7fcr9WVTu5I4bkTNtNp0MDpmFd4hLEFyFjLEgr4WFKcPdnZ4GfLrlRpy6ZqMxLpKkK6Em7PitmYhttiNsMZnsNFOcvAOKxhQoHdxRIpZqDApT0l2p5dfXBNnf0ZRSRmITyIhWMHSF1fqyNJU/s7CuR64y1Pknj+VvV6YfYWIPBOFplYI4Iy5SMUC7F2O5O5PqfcOQobYnYsTFjzHE0oUFmNAdcU3FO1uUy8iRSSjvHI0qqsx8WwJ0g0CdrOA2lyMouXCLPMcPikIMkSOV5alDV7rG2HBlU/cX/KMOFq54jjiEWnX3i6Sa1ahV3VX78bYWrJAQeQx7WG8vOrqGU2rCwRyIPIjDuCYWFhYWMYj57OpCjSSMFReZP8sc5fiEbrqVxW/PwkUaNhqI388ccY4cuYiaJyQrVZFXsQf2gRvVcuROKPO9j0nkzEkzENK3h7srsgVFo2m5JSzeqtqrCty8DJR8l2vFYzK0QbxKtsdtI8lJv2qBNeQOJCZpCaDqTdUGBN1de+jeBPJ9gYtH6137wvrJUrt4WXRZS2BU7kiyR0sjEzhvZFIZ0lDsVjB7tKHMhgxY1vetjtXMDkowqc/KC1Dwwjf1wIpxBBm8y2oMIi7kDxEd3BCCKG9guRWC04DM26RvJ3hVAzfrXYgBFdzLIHJ2A7pIk3/5q4EmKh2IMmUgtDbSxnS2xuNAwvnVmIH44pctmI2ePvP/AJLQTOgGoqsLz+KmoKSWC89wAOQO5LnOJLKqiJGcAgqzAxpsCNtQ1kUTRCkG+eBLiky5dIYpWQP3JjEkcf6wICC1M7ULO9adyo8hjknljem9wSywxrVJ7Fj2h4dl83l9OYCUzMEDq4KMzDa7FPyUkcj4d+rmXyrR6V1eBWCxgtqZ1ED6iyEgMaAUMx3sk+Z54lwoEuWnlDSAhgpRQxGo2QiAmtXPyryGEsJmEcvfyAUQQRQ3pjp2VgwutVm1LDfYii6rG8V014unX88EPmWW9Vr0N8MycQghmjDAIY9GoKrBZZo3cHSSLuuRqsTuFFxmnBC93cmn96wYm8XQf2hqugxSdn+OrPlhGgGohCi3XgR1IA1MdVIFuzfpi8bNostht+/Viu4bS6LDup3A1lTfphVJN7nTCcZq4uwbyec4mF0xxZfQrOq6ibpXYdH9P5DlhYMI+HsuquRd2/zOzfjhYlJu3siyquTMON3FKso5owYe9SD89sbOjd7Gjj2XQN586I+/GQdrieQ5k6a62a5DrzA+eNSyHBVhhSPVIdKqP7RhuAByBAG+PSz1uc8TiTLUT4tj09fl+aw/GK/Iw1Dle7XSCSL689/M9d+uPHl8jjidIqtx/N5dZUeNxauCrD0OKE9icuZCzmRwR4gzElmu9TNzbklDYDuxi4WRvh7t8SY388ZSDcorZg/lewOWCEOZHJJttRUlTr8G3JSrkGtziTF2LygJ8DEsbNuxvxI/ytF+XmcECnHYOKoV5J+2UnDexuVikSRQ5dDalnJ30leXLkR0/ZXywRrhpWOHEbFk0I23yd4pOO8ZeGfKRKqkTyMrEk2AFvwgczv18sWGdnI8CnxEc/Iefv8ALADxyORlZ5IZNcTP3IaS+88N2N/CCwrfpvhMmXTsimOF7v8An8ZX/pb7VFmXJQORe8zrZ0r5Ajqfu9+JvZXuc7GDMimeGraipbfZuWxsUfXfrjNOGxarZ9RZiSz6iASa3PkNwPiBgv4DnRAe8UMQIyW3saCN9ieYrp1Ax52TPc7Z6/wijipchJ2z7RfZcux1s00tiIMbKgiuXnzN/XljNeCZyVUePW+mQOV1UfHRLqN+TjVt+8F8ziq4hnpc7OZpb5+EAkBFvwgVsOQ/IwScO4NqJXRzDU3esSrKRbbirsgg4pOW9EoYljhv5LvsfxtpijOCsvsqupkUcyXO4rc7nehpXGtcLzayRhlcP0LAEAkc6v1xjU0JzKRSF0EqhVm0hX1C/Q7rfirrdY2DgSqIU01VdAg39yeEe4eeOjBepo8/NTLDCwsLHWQPDiPlpyxIIAIJrfp5444hmQorqem/3jFLl+LgZgQiqC2x32Y7gf5d/jh1C1ZOU6lRZ9ocyY8u5F2aUEcxqIWxXUXY92HuEZjXCjdar5bfPA52yndyiRsrD2mS6N/sk/w+PliX2SDKZELggUStHYtyIJ9xwvgOpaqCNuWKbN5EeKkUKxDudI8TigGNbkgKtH+6PIYuH5YYZvQ4588FNVY4K8QJNoquT5gH8nGbcQiaR2IsuZHQAkkDcKqgdPEQPecbkWI/JwLcF7M9zmsxMdLK7ExDqutg73fUONq6Y8+HSLG7TOPqenll0pPa9/0pnkgBmIuiEKqa2F2Ws2AOSbenLDHFxo0ivANKmlIFGgrA7hqJAJFABmvlggkyKltR3vpdYj5nIxuHD7h1ZSLHIjSa+ePSU8UcHafr8/3uL2Mry6/v+P6Mb4LFJDOisGLRgAbUL1aWI+I/DrjV89kY5RpkQMAbF8wehU81PqN8e53h0b90z7vHXiAAY8iQa6EiyMSZJfQfLfHlZMblLUnVF+m6SWOUn7qh0v6j6YWIRzfl/wCP88LFtZ36WBWfTXm4Eo+OdL5VWsX7/O/fi6/Sb2qzOWmijyxVdizFk1A2aVb5jqTQPsjELgWVEnE4OujW522oBt7P94rt64rP0i8QBz8hpX7uNUstehqZqrQaNNZ38sd/VScYykjdHjjPLGMuPNBTwDtSMxDKXUJNDtIoJ0tt4XS/EEbpY2IIxcvRO23wI+WPnrhvaeWPMMFFd6BG+khjpDBqGoAWQpFno2NT4H2qimdUJkWUgkLIDR5WAwOn4fIY5GnSvn0Xy4anJ409KfP+gwjevd7vz+RiXFKPePXn9344r4ZOR536Cx6euH45R5/T8DeETItFsh5EYdv1/DEOKX3DD6PjoiyLQ6dvMYUuYSNGkc6UUFmJ5ADmTjwP61iLxiLXlp0J9qKReXmhH44dMFbmddteOfa9OmJkiDBhKGKs2m6Wtt+ZHqBvgcVoy0ZlGY0hwGL2ponxkMrWCVvruSPXF3kO1aQEQELOwZU3XS12VNsQBzHIDrzwSZ9UigbvollUaq1haNElSfdyJrarrfHJ80nZ6bksUVGv3sGOJ5KCPR3WWEyttfeOp8NUeRNnn09nHfDeGrL3lxSwBY/+cxDCiaAIoAdff64JuJZDK5bLGdQSgUPWsnUNiANWrffYV6Y54IcvmIpZMvJpUWO8IFMDHYZrUUBqNi9tO+IvHKhe/wCmBE+XiyuWedYRLRAKl2BI32sHoeteY9z/AAbODNQGQZURAiUELM7E6Y9QIBIsk7beWCKPs5C8TxpmVmLLqKgg2hFDdXsbEU1/PliLw7Kpk4KdzHC9jR+yAynWxsFy1LyvcEkXisb+mtxJyt2BcTyBdGXgLHm5GolRW10brY7Y3TseoGSy9LpuJWK2TTEW1k73d4DuJZqDJLEoKtqdVFMzVHY1MTZoKpveh64NOza1GwDFhrNGwdiFO1Yv0+0ifUO4p6a/2W2FhYWO04wf4xmamC+Y/hX44Dmmb7Q8iqSCQRtvsBX3fXErtfnAublJagiqa2v2QeXXDXBeKjUztI69x3hdDvqBHK9vZ6YTLnlFLSuCUIRc3Y1HEWkaQtpfWAdbKu90BtysigPhgn4SXRrUqTtGWZtyw5AkblvX19cC6Z7Lsry5kbSMDSk37RdR5+EnpXrh/jebjSeLumJjZWkfQdR1crrz8Hwo4nCctXzGS9B4znvD5VXyw4G935+WAnh3GX72NGLX3pB25jkPeN7+GDEy35fLb6YfNJJjxO293y2w05/JH5rHkh2/HfDfu3938scspDo8P5vl994YZuv8v9McTv6+6rs/yxHeTn93T8/xxBsrGJ08g58vieX59+Ic8xPl9PxHLHveE8yPkfyfLDRr379AL+V74zexRISn/D/k1fXrhYbeQX7LfLHmF3CD3Y/iEqZ9u7h7/wABBplRgupSWAY0d62semM/7SSyHvg9rK2ZlLHn4WprPlQBHUedUL039GcQMmbm8gqLt53qPx0KcP8Abnhsc8ZDtook2u1+d/IH4Y9DNpbqRPp8ssbtGQJkYoO7AGuQMGIFN4dVEkVYBU1v5/HE9e9mMfdQEAMhZgP3TfJl08tx6jlgoyHZybLoCid0jftSeKRvUJYob3uReL7I9lzMgeDiCmjRuE+E+RGsEfHEYYlF6m7a88fg6cnX5ZRcIpRi/CJuVz1KOZO1mxXvNct8WCTg7/UXv+fXFFN2V4ipOn7PMu9UxRj8CCP+7EGVs5CLkyc6gcyq6x77TV9RgSxSOdZEG0EtEeLb5H+eJi5i9rHw3+mM8y/bBAaL03UNs3xB3+mLTL9pFYdLroLwu8Q7MNBL6i/I4filB2PI7HlVVuNsB8HHB7h79vrienGENeIevL+NjBWQDgjtOxmXSZpUVH1kkrILomyaNHmSdiOo8hjvO9nxMndyCk3GlH5g9NxQHpX8Me5fjactY+fXy3xNXii0Tq5Cz1w3yvgzc75OpODhozEdWkrTeLcjyuvuxCyPZtcsrDLx2GHstIQt0F6Ka2HQbdMO5DtLBIgcSKFOr2qU+H2jueQ88d5TtVl3UsXRACwUs6+ILzYb7C+ho+mKrp27VMOjKn9JXQdkmRKRIkY8xHaqAefq29Xyvr5Y94h2VM0YjeOPSXDMNVilqtitHluNh6HFw3aPKgeKeIc/216Gj18xif8Aal6EYV9Oo03aBKWRfUvwUUHZaNBQjjJNamkJdmoAAtt4iAALNnbni/yOXWJAoPqTy3/DHIzK+Y+mPe+H733YaKjHdEpSlLkk94MehsQjmh545GZw/doWmBvbXKB539wr/IB8B/HEeQZeSFu6okuA9jxe0yb+hKtyPlfOsOdqJmGZOxVTp8RBqqF+/rhZTKQD+zZhqNsSrVsWbYH1c/PEpZN0RwR+aVjGcECQLKkbsTQCmRk5k2SVJ8uQ/niy4VlorMgQFAupmY2y2qsBe+rmRfpiJxuNWRYolNAg3RA68tvXD/B8yscTxSkLqQKedUF0868sGc7Wz/P+ikIuPKOY4knzMUg5IxpRQFrJzNe1dfTBfr8gPz8cBS5iKKeIxsShJvmdybN7ct/ocEEvGIxvqvrf0wk5J1X55NBNtlozUOny3+mI0jeZ+u38MVUnFxexr37HDUnElG7MB7wP5Yk3ZdRomTMvU/AD/TEWSYDyPlfr7/vxW5njkIu3HrZ/jy92KZu10ZbTES7fuopc/AAHCaW+ClpBI85omzX+E8/TEX7XXNhXrf4c8VZkz0gJWB1SrLylYwB5nVvXrWKmH7XNIVjETjrIWbR5UCQL94BHrg9t+Qa14CUcRrkT8mOFgVky2fUlTlZyQecZJQ+oINYWG7UhdSCz9GbVlcwx5mb6aFPx3JxxmJA88eoFlDqSo3J8Q2Xfe/LrvhdghpyEjezqmb5aUHXlveJPY8f7VIeoiP1df4YvPeYq2iP9p31o96kauTrpseQYH3b2RuK64y/heazS5lWyw1P7JQMtOL3Xpq+HLGqdpBIWTwa4hZde8MZaq0rq0nw87G17b1eKjjPFI5UCNlniC0BQVkXyKmJiRXQgCsKpJbm5CDgnGS6+JSki7PGfaRuqn08j1GLiPinuwFBZkaOadCFICPLa+NCf1bFQxIYE7mq8RO3IEgyHM3d/jjXJcB2fJaZiOGYVLEj/AONVb7xism7GcOfnlIh/gXQf+yscNC4PM74cErgDfDd1rlA0ENv0fZEnwrIp9JZDXwYkYZm/RxBXgnzCH/Erfen44tTmX63jpOIOBueu+3TB1x8oGlg2/wCjiUCkzp/6or338nA6+WI0v6P84AQmajPT9tNvLbVXw+mC9OLsLvf4YeXi4JoD81gKWPkPzIzeX9H+fqh3FC9I716Fkk0NIA5/dhhuw+d5NChoAEiZqNdT4b8vhjVTxAemPV4iNr64r3pVSm/8sdZ8yX1P/Jlz9jc5ufs6m7Nd8asmz126dcTHi4sm32Zm/wAMkdfUjpjRm4ku/L548HEQem3+n8cJJxn9Tb/yCWTJLl2Z8k3E9P8A8SW/Vomv5kGscnN8Tq/scvrRT6U2NFGdX5bXjk51QpY3QF7WT8ABZPuGE0YxNUjPRneIH/g5r35OAPlf346im4meWVkHPm6Ak9D0+X3YPMrxaKQakYMtkWPMGmBHMEHYg7g4f+2rXwvG0QNqZnwg4k25yj2POWMfXXeHDkuKmqhQDn4pQPh4WvB42fUdD+eWEOIry/HG04/ItP0BUfD+K9Ycr8ZX+43iQOD8Rf2kySn1MjfQAfn54LTxBfz7sNHiPpgPHhu6GudUC/8AVbOspVpssoI/ZikNWK/ako4aX9H81U2c38xHVe4avrgizfHhGAXIUbefPyofnY+WGG7TKN6cb1ZikA99laA9cG8Zkmioy/6NlHt5udvPSUX/ANcSV/Rvk/22mfpvMw+PhIxaf0m1nz9PP+H8vPCXOkgV78buQXCM4yGst2P4fHVZaI1tbjvD83JOJ5zUECNoVI1UEkqAqgAWSa8sU+dkmb2JEQE8ypJ9SBYB2vny9cUHHoJmEcTTI0cmokLHpJCla1HW1rZBqhenfaxgPK/BtNcgj2k7XZjOSnwsIAT3aUQNjszbbt19OQ6k33YfPWArad+oINmjYB6kVy9MX3aTOrDl44WkaONyQxUEnSo3UBd/ExUH0J3xEgzmWWJo4Y5mBUhSI1FNvpNarBDAHl0wsmpUFOgtjlAA3H1x7iLBCSoIG3uH449wuph2IWU7MwxLojzEypd1r2s1Z3vfbHWX7NxqxYZmYMRRKtRIu9yB54o149FyD7+8/wAMdnjkfSb639wxTV5oNL2W83ZhXNtncy3vf37cq/0xH/qbGT/8iX3nSTX+TFTPxpBvrv13wwO0ZohGBJ8K72Sx2X6kfPA1X4NpXsvOPEHh0INH9Um3Q+EXi44dwaB4Y7Vr0qf7WTbwg7eLYXin7VrUS5degWIeh2Ufhvibks+uwB2FD4Dl9BjOeliqNoq+C8akm4iYkv7PGcwhS1YgxNGitITbpqbvNNkahVL4S2GuJ8amTOvEJAITmcvAraV8LaGnnWt2YtFoQHozbAHBJ/SWxII8zQ5+/wCWPW4psN9x7vjhu7D0DTICouP5ifKzZmGZQXaOKCIKjFJJJzGgLFaV9Jj1Kxcjc6VBAxJznGiEjrMMvfxTy6ikdpJDpT7NEmk2/eNRU62Ogge0CCyPivTbzoYgQQxJKZFZ1JdpTGGPd62XSz6a9ogmxdXbVq3xu7D0apAznOI5zvVRpkjP+zJIixKwWTuXzOZG9kgRIP8AOtV1YHGZ2giCSr9qbKRzpSoTPLJKVWICqKIFpygHtBrUA2fHjA5X0/jjn+k9qUiwOdXRPLy9NutY3cx+jVICX4vmBJM6zLMkM+Y1Qoi6u5hgbXqO7LeYCqu9nVZJGw6g4xKUlVMzHJJLDEcqwCENOykzJGB7UcYMbEtq0BmsncYJuzzDLwrEr692OoqFJLMWJetiSzMSdufLEz+l1IFD3dKB+68ZzgCpA/2S4u2bmayBGuVy8gWvEzyAszkc1WgK5Ag3v0rYO0juXmWYLl5ZoIo2fQTEslsZGoUgMYGlZGY6nQsFBCkxXjAo0OXr05eWG/6UBJWhV8tqvnvW2F7kPQaYN8M4o8jxZeXMd1IweRHKR95MnfskOlSpU3GpZtKg0ykacecU4zmMs2ZVnV/s47wNope7lCpHrqqCSmQ7HdIzZsXgnzHECyGn0OwIVwA2n13oHpsdsR8nKkasSxkkkNu7VbUKAoCgoAoAbCydySSe5HkFMEZ+LjKHNEznTPLNLHMRHbpBl4FbuwBpZzJ4RtVRu2/PC/pHNM3dR5tGk+zZYqBGhaSeVyCQOqUjOxAoI1iq1E6PEF+A289vL5YjcMhEMs8hk1mZ9Z2A00iIACCfDpRdvOz12yyRe5qaBvN8Vklgmmy+ZCymX7OkIWN9DnM9xEz2NSufa0k1pY0pq8Vv9ZJ42mkeZJFWKeRIyiqCPtIgy7E89NxyMTYAVlskm8aSmd2ND19/PHhzoJogV1vy/hv9+D3IVwapGe5XjeYkkjy3fBHkeVklbuzrRZVVBGFSplK6ydKj2faC+MmzZqDQZO9UL3vc30Emvu9H+LXQ9+Jg4iu3nyHpj1s+vl618vr1wHKDN8xS8dyCza40dXeBkaWOgSFYmrsgC11Ec7rFJkOGGXMR+FANiEWNRQH2dyxJ32DN61Iu2DM58EkbG+fKiK/keeOPtyA8gDRPKvIb+tAfLA1wNpkypzfZ6Q9/pOzG9N7tSrp0m9gTYN/ujlZwp+HmQOrkkRyBU0qrhiNRtlsWullUjaipO1Xi1PE1o7nldefI3hfblAB9epGBrj4C1Iocvw2ddThCCSP1SsmkAZVANJN0RKoUc+XIg4quJpme+RRZdY20A6RYMrjy592q1deu+C1uIg7DzHu3OB3tBxFRncvTDXopgOnisX5XfI9MZTT8A0NclfxPhGYzM8CZpXiRbZWRltlLeI3Q0so7sUdzYIHtVajsrChFZqceXjH4r+bw92qzL9zHKu6ox1Eb0pXc+4MB7ufTA4OMWbBv3+fxGBKfpDRivIUDIVt9vm/7D/8AzwsDH9LH95fz8cLCa36H0xAXhcYaVQQCNQ2IsdMF0nDogBUUY/6F8z6Y8wsdsiKIMGWSn8C7SUNh+4MP9mMun2qDwr/a+Q6Cx8jhYWFYQv7Q/wBsp/8AyL91/fhgNz/PRv4D5YWFjjkViOnl8TiIzmuZ5f8AsuFhYmMyQp5/nriXkvvIv5rhYWB5M+Bgsb+X3jDsC2VvyH8MLCwFyAZjOx95/wDHDUJ8R96/djzCw3hAJGWO5/P7JxK4eOXvH3rhYWGQGNScm/PlhAbfD+GPcLGCeyHdfj9+H2NBa6n8ce4WB5ZjiA+H8+mG3Y6W/wAX/wBsLCxvBhE7j5/XCn/YPXb7yMLCxgDcTHSfcPu2xxmWO+55fwwsLCSGQwrHSd/2l+44cO1Vtv09+PcLAXATrqp6lV/9jgC4RGHy88jANJ3y+Mi23bfxHfCwsdeDiQk/Bo3Z3xZVNW97G97HUG+eMTzRoyVtRkr4XXywsLD4eWJIu+Cwq0KFlBJuyQCeZwsLCxZ8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data:image/jpeg;base64,/9j/4AAQSkZJRgABAQAAAQABAAD/2wCEAAkGBxQTEhUUExQWFhQXFxwbGBgYGBsbGhwbHxoaHBscHB8bHiggGxwmHBocITEiJSkrLi4uGCAzODMtNygtLisBCgoKDg0OGxAQGy0kICQsLCwsLCwsLywsLCwsLywsLCw0LCwsLCwsLCwsLCwsLCwsLCwsLCwsLCwsLCwsLCwsLP/AABEIAMIBAwMBIgACEQEDEQH/xAAcAAABBQEBAQAAAAAAAAAAAAAGAAMEBQcCAQj/xABGEAACAgAEAwUFBAYHCAIDAAABAgMRAAQSIQUxQQYTIlFhMnGBkaEUscHwByNCUtHhFRYzYnKS8SRDRFOCorLCNNJjg8P/xAAZAQADAQEBAAAAAAAAAAAAAAABAgMABAX/xAAuEQACAgEDBAAFBAIDAQAAAAAAAQIRAxIhMQQTQVEUIjJhoXGB8PGRwUKx0SP/2gAMAwEAAhEDEQA/AHeL5+m0KpZ22VeZP8Bv57Ypp+FSneU71soJ0jly6/Pzwa8E7L5iJmZoY3cmtTS8l6KPAaF2T57eWJ2Y7P5lwQYoQa2PeE/CtGITyTb24KRglyZdJkjGQ6WrA8/4DTv78EvAe3wB7vORRv0EuhbHlq23Hr9MEEvY59NNCjseb9/IPkFUAfInDS8FyyVHmIsukpAC6+Ug6FCeb+aje963GBq23M0XYzOUlH6zLROCNiY0Njf0xHl7McMk3+z92eugshHTkDWGexXDPBLE13FMyc+Q2ZefoRgjXghHJr67/h5YmnkXAaiDJ7CZS7SbMJtsNSt/5LhqfsCx/ss55mniB+oPL4YKv6Jcctx+dt8dDIsOjef+u+/vwVlyoGiICjsFnBembLG6/eB2/wCkX8cer2K4kNtWXNf3m/FfwwcDKSVzIPu/PriQiyjeycOuon5Qrxoz6Ts3xJTehG/wyJ+On64Zbh3Eh/w0hr+/C/w9rGlqJTzF/wAPjjohweXyw3xEvQNBlc5zwFNkp78xEG+qjEYZye/FlcyK53E48utbc8a9pb1GPVR+gP5+GN8RL0DSZDDxSezpgzAPojH3cgPPEiLiUpvVHOtf/gfV0HMCx8/LGsaZMdgSYZZ5emDSYxNxqj4jJ62jC/8AMvLn1xGbjsexDAH/ABEfGiNv9Mbeyv5fjhruX6gHG+Jn6ZtCMSbtCn/MN/4vu047j7RLVmQn/wDYD945V9xxs/2QiyESz/dH8Md9037gv3Y3xMvTNoMXk7SL+xIw97A+/lRwyeMu+66mJ6hi1fAdPfjbmRuXdr/lGOgrjYCvcMH4mXpm0GNZWHNP7EUxP92GSvg3K8TouB8RJ8MEg57kxrt8XsfXGryLJyAv3/z2wyyyAcsK+on6YVAzheyXEiBYRTfNpRXxEa2fiTiVH2Hzf7eYgHmAJGH1HPBsUlbzoY5+yvfL4nEn1GTwhu2gQHYWU885EPdBY927b45P6PUvx5xiP7kSr+JGDNeHOef5/P349bhjdOv0/ngdzMHRH2Cadhsmm7z5h65W4H3C8df0Vk4TcORM5H7TsGo+glNE+4YKl4OTz2Hl+fzvjjiUAiiJFayQqbWNRND4DmfQHGvK92GoAF2l7eNHeWgjWEg0xDLY81ATZT8SR6YG+FyW4JG5JNDb16Dlg5z36N8lGpld8wTY/aQszE0ABp3JPT1wPT9h5QC0STIeai4mA35MbBPvr3DDOqo0WX8E7BR4voT9QuPMUMPDOIgAGBSR11KL+uFiNS9lL+wQjjpPUj4/zx3Hxnfdifcf4nfArxvs0YAx+0XR5GMD669hibm+x8qC/tW1Xfdbb8v95WG0X5NrCccZqvF+O1dd8Lg+fT7UWsEyx1Z5gpuKNbWpax/dBwCTcNIIT7crMOiRl269EYnFn2ciMc2qR5GKq58UTRjcab8ZvmQOXU42lrewNphv2XlH2zOqKo90+3mQym/XwD5YKhjKuDcNzU8smay+aECs+grpLalT9rnR3Ztj640DKyuoAkl1kDnpCknqdtsVjNRSRJottQx4ZBzxBbOAjY88etMPP58q9bwe8gUwM7RduJYTE2qCGKaGWWMyKzNpQL3ZYalsyF1AQURvZvYFGZ7QJl8ouZzQ7uo1aRUBk0sVBZRpB1AG/FyoXsMC0nZZyZQs8axPlxlkUo7tFAWcuFLvRY6gLOyhEFGsWvFeDrNlUyqtohUxAggm4o2QmO7/AGgmm/fscZ5omply/aGAGUEtcTpGwCknvHVWVFAHiYh12HK9+RxAi7c5RhFpaRjNF3saiJ7ZbUUNt3JYeEb7g7DfAvL2OfSAJ4a+2ST6XhZkIdHQKwDguyowA3ApAKO9yeO8GlLnMwya8xBDGuXWlXdHLSKSKUCVT3ZFACh5bbvR9mphJL2vy6NGr60Z2jUgoT3byC40kZbVHPle1rezC4Mv6R8gpILybGVT+pk5xKHcez0U37t+W+KHhOR7+aZ2MggOaTN6ZImjcyiNQsZLHdI2RSaXc6RdAg8ZjsazROnfrraKZCTGa1TziWdjTA0VUR87G++B30nuamGOa7X5WMIWc04iYnQ1IJTpiMm36vUdt/XyxHy3brJvKIld9RmMNmKQLrCa6LFQBa2RfOiRsLwP5rggV55J50+yySQzy2mlrgRABqLaRGTGrcroFet4ruzvCxnckHkmULKcxMvd7ssuYEi6nIatcaSFQu29XVYPejVmph3ke1eWlZ1R2JWMSi0YB4iSoePbxqSCBpu9quxjzJ9rcrKuXZJCRmWZYQVIYlNWuwRahdBsn088C0XAZgFb7TGshhTLsyxt4YEBvurfwyszatRsDSo0mvFxwbsuIJ4JEmGiJ8wVTRsqSyakRDYC6QXBJu9Z9K3fj7NpYW5/tXloXlSR2BihM7nQ2kICAaaqLeIeEG98dcU7UZeB0jcuXdkUBY2ajIdKayBpj1HlqIujXI4z7ttlcxLmpDAHdZIsvdImgLFM76Gd5kBVmJLKu/s2QDTWEnBJhKsz5qNUGZOae4t77kRG2ZwPAPZ2AFWQeWN3o+WbSwk/r5k+9MQeQsJkhNRSaQ70EttNBWJADHY3tY3w5nu2uViEjOZO7jDEyLDI0ZKtpZVdVKsytYIB20t+6aD+yqjNKcw0sZifNy5kKgBYuCY4RIbIGhArhaBsLyo3NynA5PsUeUlzCMimLlGV1JFIJGDW5t3C0TsOexwHninVm0sIsn23ykswgRn1mR4xcUirqSPvDbMoAGjcHrVjbfD2X7W5Z1dlZiEMYHgbx94Lj7vbx6huK6b8t8B2a7MltX+0hS6ZwM3dm9eZcHUPHtpUKnqBtV7MP2OFowkiBEgZ4zEzQELC0PsGQampySxbxEgEUKwe/D2HSzSeF8SjzEMc0ZuORQykgg0RY2O4xK1DAvwbOyapRK3gDqsPhAbSqKrFtI0+JwxFAbEcuQnPnlG19MK+oSNpY52u4q2Wyk0qC5FXwCr8Z2WxY2s2dxsMAvYj9IUzSRxZ0oyytojlUaSG6CQUFpzsNJNGgee079I/EQMp3ZILSSKNN1qo6iOR28Nn0HuxjXaPjBVlCIAAVZQGIIIojbSOXnhJZ5aoqPm7O7punxzxTeS7XH6/yj6gy2cDlwP2H0/9qn4c6+GKXtDnEM0MYILKxdhz0+EgXXIkMavyOMw7M9u1ZS+cOYBfU5aMsI/F00RMDQFCzZ2wTcTzUMcsTxae7kWwV2WwbZvewZee5o4bJltNI5ezODWtNXuXfHnjheCYWLLWLOnXp2fTdagusXzN+mG4uObbMfjim7Slpo8ukTgEyMba6oRvY95BPyOKXNcFdGRXzcIdyKRFZ3okDUQPZXcbnbE7ct0b6Q3/AKbH978/DCxSDsFmf+fH/kbCxtMza0dcaeRo3aeJI3/dVtQrSTua2J8hfvw/2YyMZyaw6tcbA6QwrwuoJWxX7RPzxJ46upjfVQR5XX8sC/B873AaItSqxMbnlpO+knoQbq8Ne7NWyCuPjIyqGKVfCB4HjQUw32dVoBhXMbH05YHY+NZeQPTuZ5dlQow330qTVDc2Tde+sR+L5wEWTd+vX83iJw7JSJIJtcKNvpDHWRYI3VQaNHrgx+bdivYNeE/qUCcwBuaqzzJ+Js/HEppnPQ/LFRls4oAMk0sp50kehb+hI9538sSX4+3+7hFebN/9dh88TeMOotIQ1DY49lZ/Kh+fLFM/GM0fZ0KPRb+8nEDNSZ1/98wH90KPwxtK9h3CZ1k6fjjlYJK9PSz+H5vAouVzh/4iUdP7Uj/xwxxTK5iOIu88xAKr/bMqjU6qGZr2UarJ8gdsZQTdIzbQatlpKPiq+pB/Iwu5IH9oosnewOvqfp78Zhw9CyhpdcgcM6EMxGgIrEeM+JhqGquW/IisdXl2/wCFldqo7KpB1OoWm5n9Wx6eXPk/w0r4E7iNJ75eRmiH/WB+O5xHOeiBo5mEe+RSevrgDyaZJyoGWkLEoKOlFXWrFSxF0tiuR3I23FFPZjsxkc3EJkhIXUyi2omuvh2Hw+eC+na5QVNeywm4rlV9rNwj/qB/PLEdu1GR5/a4x6DUfuGLCTsTlRvor1B/E2cQ4uAxfrmEIfu5BGE3Brwa5HI8TnxMwXkQq0LN4k0k6rcNjH9aMl0nLbE7I/8A9d/hjn+t+Rqu9kNjkInJ/wDHDw4PFFG8ssOhfCEjJsa6OrcrYU7AEjVsfDuBijysKZiQRiirMAaVQ6A8yBZ0+ZZj5rRO+FbjGtWxrLNO2GR/ekA5io39fTb+WPf61cPP++Ye+KT+GL7+rGWsgRx+u242+m3THL9ksv0iT8PpWHSjLgGopz2myI2+1KLP9754kR8dyh/4uL4mj8cSX7HwAeyleoG3P0/Iw3/U2A8kHlQ5V8ACfjgaVfAbGW4plSfDm4b8jIN9/P8APTEjvYm5ZmE7Cz3qfxxGl7EwX7F++h92ImZ7BZc34AL93p53eA4x8oOr7lyDsArIxP7rA9PQ/XHrwyDcqfl+eeBSbsBCN1G/Xp8jdYhSdk5Y2uKeaP0WRvLC/wDz9hVkf9IjN38HPuxFKOmzMux3HoOfWvfjPclkkbXPO3wOxHIgURuaONEkhz62DOXU/svpIIOxG4vf5+7FAvCTDN3py7SkNZDSEDmCeajYnp6b4pphJbOn7+x04uqljVON+v19/wDhVZLMEJ3aQEsPZsURTHSNgd9Fc/LBn2W4bL9hMcikSK5dF8IN2SQKo+JTRu/F9H4O2cY/tcky780IPzOx+vliyg7RZGUipTE3lIpH1qvXG0qKaiud+bJ5epyZqWR8cKidPw0yZZSqmVWKMCumwAbuiRe1rQ3v44fyPEIu7aFERJDQ0hQGvUOYrVfXfFDxrso8g+05Rgzb61R7D8zqUg7k8yMRuzvEXRtxp6HVYN+R/ng/SrRDk14sPP64WAVe07KAG+yAgbg5tQfiO7wsW1iaSXmPHFE/70afPSPxxVnhy6W2Fb/DkPd+Rti24INeTi29kFT/ANLEfdR+OO1i8LD473XL/X5YlmTUrRSDtAxl+FqD7K36AfQfyxZw5UVsPkMPaKPT1ofm/nidDECMIph0kVMlfTD0WVF8ifz6/wAMTYofyfpiUkB8hgbs2yIceTvpWJKcNX3jzxPgg86w/wB2B1xSOP2I5kOPJKMSTk0ZdLIrKeYYWD7weeHVw4MXjGhGzxUrHVY9wsPQCPmlUqwcBlIIYMLBHW/MYq4eMRlCkI00h7rwMIzpWwFNaTQ3oHkL5DFlxKFWjdXNKysGN1QI3PptjPYo9EjJEUiUtrkkk0Jp1rWpY3PikZCdOrwrrJYk1GvNOWTuaYjpKrLHgHHM1KzmVNUILLsYgSRoKUW7vmj2fKgPXEeHjqySSSQiQKp0CUOtuwHiAAtHCm1DEkHQ9GgC0jPSwND9njkjWPSVAWZNfivUdQJbU1kltzZvniJlEhKpB3bJGGEZClQAdUCqAaDgAyDlVEAijyq+nxz3ldoM8lbrhklOKLmC0ZkmYqBqjZYFNMOYEmkMp3GpbXY0djiHnczHEypHHmInFMC0yOmm63jjmYENRVUoFiDWkKzpUDNd0ZJwq62UAFrYKgOlWfSASNTEBEAMjvoXqVlcO4NI/wCsl1qWOrxMBIbABZioIDtVEL4UVVRbC2Vj0mLmX5C5PwU2X4/Nm5LhjkDqzd3+t7uRwBbxkJpPj02GLXrC+EISoI8lxbMhFkgzkrRsLAzECTLX+KMxOCDsQ1kEEHcHFl3e2nxVXLvpNvcAuIWYjMBZgpMctmZFBvX1niFAkn/eRgAt7agmw1lUuELVchBkZ48zQkNsRYCllU6dmAF3takg2PEOe9UHGWWJzF3UUbayQQgbUlEqKCsQxrc865DqK+ZiF0BtO4kikQglHrwyJ0IokFTsyswOxxZ5DLR5wvJK3dZgGNplO8ZRAAzRHY92wCk2SVKgEC/FwZenjF6lwVTp7nPBeOSBgFDuCNQjUFlKUxJViSUbwnT+wdlJBYFTmB0kRXUhlYBlINggiwR6EG8AXCeAGQF0Em7ERmMKkfd34GLSKG1HnrQNWxF4PeGZPuoY4zTFVomqF9aHRfIdBWL4Itx3J5KvYUkA8hf0xFmygIqhXrR+mLEp0w08W33XjTxpiJtFFLkeYA29PxHKsQJcv05n4fcBiCMnxhTpV42GiyXYMC+mjXhBFtuF5AFbJ3GGMvw/iwjXW0JOkWDu48VkHai1WOYHTn4sc0sbDHqH5THZ+GXyXnzoDf439LGKPNcFRjug+Qs+/EubLcVMRZjCDpsxnTrurK7jTq8jdCt754jx8O4kFQM8VCrJJY1t0I8TbG/O8BWvI3ev/iyGezug/qnkT3HTz28yfwx3H2dDHU7M566ze3wN4KsxlQSG1Gxyuzt5D+Qx3DCB02vbcgWPOzXXl7sU1yHpFfBwldI8Cf5U+l9Me4IYskSL0t8G2+mFg0wbEDstlkfKByDqLOCVZxdOQOR8hiwdSOWx+H44gdh2H2FRzp5Af85P3EYtXre+p/1F4t1C3EgyGEPx58/54dRPl03v+WPKFciB8/kOeHok6i/eNvx2xyMsPxRevr/MnFRke22Vd5FUsdBpaH9ptZKV09TXQ8jgN4hx7MZ2c5Nj9kUAmZG5iMFQS5vdPECK0hr6geK1migzKtBAY4mTMR92wOsgmPLxkRkEa0O7M550u2q9HVDE6sm2vI9xntRmszKcpkV7t6Bkk9oxoSBflrN7KL5XqFEiLwzjeYgkCPMX1k93I1sstXYZW3VwAb01YGx6Yrk41NBLJH3QWZTUhSTTZFLfs8uX0w1JxaQ1eWB0m1uUGvUWu2Gvb7lY421tG/2NJ4f2pQ7TLoP7w8SfxX4ih54IIpAwDKQynkQbB9xHPGKjjkp37kc69vr5dN8SMnxvNxuvdKEZ2CgcwzHYBhdG+V1e+HUmtpEu02m14Nlx7jmMGhdXW9crx3ipIGu1vF40UxEF2YeyK5E14ieQPs8iTvQxWZrin2iM6hoptDqCzCwveH9keQ3q+d1h7jHAzLmpNMgVygbxLqCgjRsAR+6d75OR1xU52dO7EcKvpDSsHUEsxOuLVpCbeMgqQGBVdXK8cb0uV+Rsbmp34GYeHZd2oJRF2TGRRHMX53Q+OIUvFYda6EkVv2CI3RhZPIyyrW9+W+OOz8khUWAveKxUOX1uVrU2lkXVSxm25nYE8iH0Lzr3kISz3ZZHWyo0qH0v7OoW23Uxjlzw0pQxS+36/wBnS80smNN8+qXAkmCprqVFQomliR4QUAI0yNZvfUTz1eZwRzzCSQK1iiE2auXw9CdztvgW4vOk0jay1v3RU6zpZWkUMQAav2Ty5MuOu04TvXYgyrqkMqaQ6KEilp2UA6TqCDUduWFUm3+5ZqEo3t9P6b/oEj5YUCTd/uykkfNNsRY81Ermw7ab2JBVtyux070wroQfQgkd4jwqPUZEjVkK6hGdGjZ1XugzKFDmLxjetW11vikgy0QlGhFQrDGHCo1GUd4WjIQUJFDaitXuLFY68uOouSZx9POM50wh4vn3MjKNAAd1AVilkPpJoebGhdmzVknFj2c4Wmbyc4VmEnjiIMjsm6KadSd1Oqr2sb4olgWXvDsWM8zAbtad81nSo1FaajV7NWk74uuyWahy0yNMrAygqJGaTwWUCq6ewqu4enajYA/a2WcYuNXuxpN1wq2/6L7KQZiXNJI0ckSqbYM9r/ZlNChZCrKWIf2ByJO9UXDHlemOrwmLFoXJFuzk48NY6OGlkBFiqsi/UGj9RijANuo644lArnhTP5H4fzxGmlVFLMaA3JwVgTVs5MnVaXpirIfFW0oW2vYWW082A5/HHjZJr9Pf/DEebLHNMhte7Q6lBQNbURZtqIo7Cue/lU6QPDpEmkoSFDrY0kmlDKboHYBrO55DEIY8Mpea9lpyzxhaq/KI54cfP5Ej688eQ5BlPmPPVuPpvizww0hPsg/EV9+OiXTYoryckOrzSfj9zpISAAKr1wsCHHe3fDsvO8Mzv3iUGC6iASoNbNV0d/W8LHP22ekpbEn9H3/xpVH7MzfVUxequx58/PA9+jZ7bNp5Mhr1KkH/AMcEeYSjteNnNAYK/G/M/wAufr1w/AByF+vuw2q36+n8Dh1BXM/M/k45aKsG+I8OV83I6qO9oRhvMMINj5jUBz5b+eIaifKFsxmmi7uNo1lEcYtpAYmXu6NgEGtIHOyaG+JHaESGQ9xIY3MsYDLpP7CV7YI5gH4YBuCZyXiGZKZiaUrEWfWxStY7pSwVEBLBSu9GvecduKTUA5IJyivaQRQ5V55zPMWjzD94Y4uekHxRxqLHeBizFm5WWHh0mrP7XRKOhSRdnXbY++916gj+WOftPDQ0f+3SawCIzpksA1q0mrF7XXPbA7x2OGeTLyRFpkklWLW0gBKFh4/1gN1eyj97ByQ1NbUUw5nBPS9giXPFUjBaK45QwtFP6uqK9PF6m/fiTwzicDZiAF1/tNg22+lq57E2RyxnfDRHJPBF3ZHe5zMZcm027lYWDC05kyEEemL7sfllLcOzAChpMwQ6qyOAAJgAGTwnxRo3mDe/TBkm2mxMc9MZKPlG0jHWFhYocxR9ospICuYgIEsYIIYFlZDuVIBHUKdV2K67qc94gM25/VmJR0Ri+lRQFKQx8PwGNdZbFHcYFuK9joZDq8XPkZJQleWmORL95vEMmNPcEtTqmZ7w+PNSyAIglaNmBMKuEBKspUu50g6XNgnreL/Jw/ZTpcSIBQc+zG+533jeiSxvS+97dME2VhRUGXkygSJPZK6HhHM2DsynckllG5O554rsxxLKvUGXIcIbaUMWSMavGqub1udxoW62vTQxBYoPath1cFbYMrwLxpGikdzGFXW6ICsZUoNzqOru0UkgEbmhiDnOLuiyRq4n0tWlZBUu5JKgbDc34rvqd7wQyQR94zaQ45KJFVqHqKom997rpWHsusjSeCRgGFaAyql+Y5AH0GNKEWq+9nMswGwSmECoJtKrQaphGilQGAtlUIDZAI26V07l7Td2A0cblQpruNIC3qJUBa5k8wN9Rv1N87wOcqQVk36o3i8+YN4rc72baYjXHKWHJqIb/NV/M40sepJSs3da8fgF3d5A6E61eZZNwTUQRdSaQdySoBJ5+W1GVkY5I3/2aGOwTR0OTR6kBPGbra639NzLLdiXKKhYooYE09N7iVG/+nli0i7JDvWMkneQ7FUK6WVh11KRqHpWMunbr7FFPJLku+Fd53S977dbm7J9/gSj6aRiXWPcLHbQ41NJpF4D8q0qyZqNWG5kaIFmIVtMb7k8gWmBoDajgzc4FE1fbXoDSSAN9yTGCdqoDwDr0xvKZHIm7X24JnDs6JIlkO21te1bWdyBYre+RG42xVdopO+icJ7EToztsfZZWal/aCjxe9dsL7Uz5eZgChkeNI9QWwZFhjQ1ZGzMDv8AEYp+KQquZlKWskqSsE1R6tI7lC63q06TGwAGn+1bkeS5Mr7aVi4enSyuVedj3hPbNdQSKCeWv2/1QX5ySAn4YLJuKO8Y1xaVYhaJVjv/AIWIva+fTAxDFHBMyvLKdOn9ZPmnSMlgtAeApeptNc9sS+J5Bc4UjmTeOUjRKbFGNnu60kHQV3B5E1tjljFrZWkdza8hDlpWIpxTCro2Nxdg+XTffbFXlOLa8zPGf90dICknmsbWduZLVzNUfjV9l40jWPuzEYrIWSHTofUg/cVQaKHxEXdi8X+UnBdlAN6ixO1G6Wtj00Ab1jped7Jvc4PhIptpWnxuDMvY6TOPJmBmSgeSQBe6RqCOyDc7n2ceYIeAZOEwKzKSWLMTqbmzs3n64WOdy35O1KlQLfo1zGnP5iO/aiBH/S9f+xweZ9ffz86xmPAM3o4rAx21Exn11Ka+uNVzie/3+WL50JEpgfcD7vX8/TEuFbHMfL87YZYb8/jR+m/piVl1oXe2ORIq3sBk/HMuZi2tTco0agxBZQqgjSRY1bjeiCDgey7ZeLMs0WiKJYXD3LojBZh4isrltTMigNdeCqusEfEewWUVXkeeZYk1SU3duE22Ks8Zk8O5Hi2J+GK7KdnskySRSZt7koFJxoI8QlA0GqBGnlW1Dnii9XsPGcpNNrjz+nBXcV7LmSVZ/tUYMdnu0TQH8C0oBk2P7N72QTQ5Ye4JwHLwhI8zNHImWXvFCnxd4rKI2UK+1+LY3dHyOLuBMrICRnIgFcJbKACSLBX9ZupHX0PlhninAcrLYPEEj1p3PhABOlyWG7GvbqvUHyxZ5HLwDRpTSvf7fcr9WVTu5I4bkTNtNp0MDpmFd4hLEFyFjLEgr4WFKcPdnZ4GfLrlRpy6ZqMxLpKkK6Em7PitmYhttiNsMZnsNFOcvAOKxhQoHdxRIpZqDApT0l2p5dfXBNnf0ZRSRmITyIhWMHSF1fqyNJU/s7CuR64y1Pknj+VvV6YfYWIPBOFplYI4Iy5SMUC7F2O5O5PqfcOQobYnYsTFjzHE0oUFmNAdcU3FO1uUy8iRSSjvHI0qqsx8WwJ0g0CdrOA2lyMouXCLPMcPikIMkSOV5alDV7rG2HBlU/cX/KMOFq54jjiEWnX3i6Sa1ahV3VX78bYWrJAQeQx7WG8vOrqGU2rCwRyIPIjDuCYWFhYWMYj57OpCjSSMFReZP8sc5fiEbrqVxW/PwkUaNhqI388ccY4cuYiaJyQrVZFXsQf2gRvVcuROKPO9j0nkzEkzENK3h7srsgVFo2m5JSzeqtqrCty8DJR8l2vFYzK0QbxKtsdtI8lJv2qBNeQOJCZpCaDqTdUGBN1de+jeBPJ9gYtH6137wvrJUrt4WXRZS2BU7kiyR0sjEzhvZFIZ0lDsVjB7tKHMhgxY1vetjtXMDkowqc/KC1Dwwjf1wIpxBBm8y2oMIi7kDxEd3BCCKG9guRWC04DM26RvJ3hVAzfrXYgBFdzLIHJ2A7pIk3/5q4EmKh2IMmUgtDbSxnS2xuNAwvnVmIH44pctmI2ePvP/AJLQTOgGoqsLz+KmoKSWC89wAOQO5LnOJLKqiJGcAgqzAxpsCNtQ1kUTRCkG+eBLiky5dIYpWQP3JjEkcf6wICC1M7ULO9adyo8hjknljem9wSywxrVJ7Fj2h4dl83l9OYCUzMEDq4KMzDa7FPyUkcj4d+rmXyrR6V1eBWCxgtqZ1ED6iyEgMaAUMx3sk+Z54lwoEuWnlDSAhgpRQxGo2QiAmtXPyryGEsJmEcvfyAUQQRQ3pjp2VgwutVm1LDfYii6rG8V014unX88EPmWW9Vr0N8MycQghmjDAIY9GoKrBZZo3cHSSLuuRqsTuFFxmnBC93cmn96wYm8XQf2hqugxSdn+OrPlhGgGohCi3XgR1IA1MdVIFuzfpi8bNostht+/Viu4bS6LDup3A1lTfphVJN7nTCcZq4uwbyec4mF0xxZfQrOq6ibpXYdH9P5DlhYMI+HsuquRd2/zOzfjhYlJu3siyquTMON3FKso5owYe9SD89sbOjd7Gjj2XQN586I+/GQdrieQ5k6a62a5DrzA+eNSyHBVhhSPVIdKqP7RhuAByBAG+PSz1uc8TiTLUT4tj09fl+aw/GK/Iw1Dle7XSCSL689/M9d+uPHl8jjidIqtx/N5dZUeNxauCrD0OKE9icuZCzmRwR4gzElmu9TNzbklDYDuxi4WRvh7t8SY388ZSDcorZg/lewOWCEOZHJJttRUlTr8G3JSrkGtziTF2LygJ8DEsbNuxvxI/ytF+XmcECnHYOKoV5J+2UnDexuVikSRQ5dDalnJ30leXLkR0/ZXywRrhpWOHEbFk0I23yd4pOO8ZeGfKRKqkTyMrEk2AFvwgczv18sWGdnI8CnxEc/Iefv8ALADxyORlZ5IZNcTP3IaS+88N2N/CCwrfpvhMmXTsimOF7v8An8ZX/pb7VFmXJQORe8zrZ0r5Ajqfu9+JvZXuc7GDMimeGraipbfZuWxsUfXfrjNOGxarZ9RZiSz6iASa3PkNwPiBgv4DnRAe8UMQIyW3saCN9ieYrp1Ax52TPc7Z6/wijipchJ2z7RfZcux1s00tiIMbKgiuXnzN/XljNeCZyVUePW+mQOV1UfHRLqN+TjVt+8F8ziq4hnpc7OZpb5+EAkBFvwgVsOQ/IwScO4NqJXRzDU3esSrKRbbirsgg4pOW9EoYljhv5LvsfxtpijOCsvsqupkUcyXO4rc7nehpXGtcLzayRhlcP0LAEAkc6v1xjU0JzKRSF0EqhVm0hX1C/Q7rfirrdY2DgSqIU01VdAg39yeEe4eeOjBepo8/NTLDCwsLHWQPDiPlpyxIIAIJrfp5444hmQorqem/3jFLl+LgZgQiqC2x32Y7gf5d/jh1C1ZOU6lRZ9ocyY8u5F2aUEcxqIWxXUXY92HuEZjXCjdar5bfPA52yndyiRsrD2mS6N/sk/w+PliX2SDKZELggUStHYtyIJ9xwvgOpaqCNuWKbN5EeKkUKxDudI8TigGNbkgKtH+6PIYuH5YYZvQ4588FNVY4K8QJNoquT5gH8nGbcQiaR2IsuZHQAkkDcKqgdPEQPecbkWI/JwLcF7M9zmsxMdLK7ExDqutg73fUONq6Y8+HSLG7TOPqenll0pPa9/0pnkgBmIuiEKqa2F2Ws2AOSbenLDHFxo0ivANKmlIFGgrA7hqJAJFABmvlggkyKltR3vpdYj5nIxuHD7h1ZSLHIjSa+ePSU8UcHafr8/3uL2Mry6/v+P6Mb4LFJDOisGLRgAbUL1aWI+I/DrjV89kY5RpkQMAbF8wehU81PqN8e53h0b90z7vHXiAAY8iQa6EiyMSZJfQfLfHlZMblLUnVF+m6SWOUn7qh0v6j6YWIRzfl/wCP88LFtZ36WBWfTXm4Eo+OdL5VWsX7/O/fi6/Sb2qzOWmijyxVdizFk1A2aVb5jqTQPsjELgWVEnE4OujW522oBt7P94rt64rP0i8QBz8hpX7uNUstehqZqrQaNNZ38sd/VScYykjdHjjPLGMuPNBTwDtSMxDKXUJNDtIoJ0tt4XS/EEbpY2IIxcvRO23wI+WPnrhvaeWPMMFFd6BG+khjpDBqGoAWQpFno2NT4H2qimdUJkWUgkLIDR5WAwOn4fIY5GnSvn0Xy4anJ409KfP+gwjevd7vz+RiXFKPePXn9344r4ZOR536Cx6euH45R5/T8DeETItFsh5EYdv1/DEOKX3DD6PjoiyLQ6dvMYUuYSNGkc6UUFmJ5ADmTjwP61iLxiLXlp0J9qKReXmhH44dMFbmddteOfa9OmJkiDBhKGKs2m6Wtt+ZHqBvgcVoy0ZlGY0hwGL2ponxkMrWCVvruSPXF3kO1aQEQELOwZU3XS12VNsQBzHIDrzwSZ9UigbvollUaq1haNElSfdyJrarrfHJ80nZ6bksUVGv3sGOJ5KCPR3WWEyttfeOp8NUeRNnn09nHfDeGrL3lxSwBY/+cxDCiaAIoAdff64JuJZDK5bLGdQSgUPWsnUNiANWrffYV6Y54IcvmIpZMvJpUWO8IFMDHYZrUUBqNi9tO+IvHKhe/wCmBE+XiyuWedYRLRAKl2BI32sHoeteY9z/AAbODNQGQZURAiUELM7E6Y9QIBIsk7beWCKPs5C8TxpmVmLLqKgg2hFDdXsbEU1/PliLw7Kpk4KdzHC9jR+yAynWxsFy1LyvcEkXisb+mtxJyt2BcTyBdGXgLHm5GolRW10brY7Y3TseoGSy9LpuJWK2TTEW1k73d4DuJZqDJLEoKtqdVFMzVHY1MTZoKpveh64NOza1GwDFhrNGwdiFO1Yv0+0ifUO4p6a/2W2FhYWO04wf4xmamC+Y/hX44Dmmb7Q8iqSCQRtvsBX3fXErtfnAublJagiqa2v2QeXXDXBeKjUztI69x3hdDvqBHK9vZ6YTLnlFLSuCUIRc3Y1HEWkaQtpfWAdbKu90BtysigPhgn4SXRrUqTtGWZtyw5AkblvX19cC6Z7Lsry5kbSMDSk37RdR5+EnpXrh/jebjSeLumJjZWkfQdR1crrz8Hwo4nCctXzGS9B4znvD5VXyw4G935+WAnh3GX72NGLX3pB25jkPeN7+GDEy35fLb6YfNJJjxO293y2w05/JH5rHkh2/HfDfu3938scspDo8P5vl994YZuv8v9McTv6+6rs/yxHeTn93T8/xxBsrGJ08g58vieX59+Ic8xPl9PxHLHveE8yPkfyfLDRr379AL+V74zexRISn/D/k1fXrhYbeQX7LfLHmF3CD3Y/iEqZ9u7h7/wABBplRgupSWAY0d62semM/7SSyHvg9rK2ZlLHn4WprPlQBHUedUL039GcQMmbm8gqLt53qPx0KcP8Abnhsc8ZDtook2u1+d/IH4Y9DNpbqRPp8ssbtGQJkYoO7AGuQMGIFN4dVEkVYBU1v5/HE9e9mMfdQEAMhZgP3TfJl08tx6jlgoyHZybLoCid0jftSeKRvUJYob3uReL7I9lzMgeDiCmjRuE+E+RGsEfHEYYlF6m7a88fg6cnX5ZRcIpRi/CJuVz1KOZO1mxXvNct8WCTg7/UXv+fXFFN2V4ipOn7PMu9UxRj8CCP+7EGVs5CLkyc6gcyq6x77TV9RgSxSOdZEG0EtEeLb5H+eJi5i9rHw3+mM8y/bBAaL03UNs3xB3+mLTL9pFYdLroLwu8Q7MNBL6i/I4filB2PI7HlVVuNsB8HHB7h79vrienGENeIevL+NjBWQDgjtOxmXSZpUVH1kkrILomyaNHmSdiOo8hjvO9nxMndyCk3GlH5g9NxQHpX8Me5fjactY+fXy3xNXii0Tq5Cz1w3yvgzc75OpODhozEdWkrTeLcjyuvuxCyPZtcsrDLx2GHstIQt0F6Ka2HQbdMO5DtLBIgcSKFOr2qU+H2jueQ88d5TtVl3UsXRACwUs6+ILzYb7C+ho+mKrp27VMOjKn9JXQdkmRKRIkY8xHaqAefq29Xyvr5Y94h2VM0YjeOPSXDMNVilqtitHluNh6HFw3aPKgeKeIc/216Gj18xif8Aal6EYV9Oo03aBKWRfUvwUUHZaNBQjjJNamkJdmoAAtt4iAALNnbni/yOXWJAoPqTy3/DHIzK+Y+mPe+H733YaKjHdEpSlLkk94MehsQjmh545GZw/doWmBvbXKB539wr/IB8B/HEeQZeSFu6okuA9jxe0yb+hKtyPlfOsOdqJmGZOxVTp8RBqqF+/rhZTKQD+zZhqNsSrVsWbYH1c/PEpZN0RwR+aVjGcECQLKkbsTQCmRk5k2SVJ8uQ/niy4VlorMgQFAupmY2y2qsBe+rmRfpiJxuNWRYolNAg3RA68tvXD/B8yscTxSkLqQKedUF0868sGc7Wz/P+ikIuPKOY4knzMUg5IxpRQFrJzNe1dfTBfr8gPz8cBS5iKKeIxsShJvmdybN7ct/ocEEvGIxvqvrf0wk5J1X55NBNtlozUOny3+mI0jeZ+u38MVUnFxexr37HDUnElG7MB7wP5Yk3ZdRomTMvU/AD/TEWSYDyPlfr7/vxW5njkIu3HrZ/jy92KZu10ZbTES7fuopc/AAHCaW+ClpBI85omzX+E8/TEX7XXNhXrf4c8VZkz0gJWB1SrLylYwB5nVvXrWKmH7XNIVjETjrIWbR5UCQL94BHrg9t+Qa14CUcRrkT8mOFgVky2fUlTlZyQecZJQ+oINYWG7UhdSCz9GbVlcwx5mb6aFPx3JxxmJA88eoFlDqSo3J8Q2Xfe/LrvhdghpyEjezqmb5aUHXlveJPY8f7VIeoiP1df4YvPeYq2iP9p31o96kauTrpseQYH3b2RuK64y/heazS5lWyw1P7JQMtOL3Xpq+HLGqdpBIWTwa4hZde8MZaq0rq0nw87G17b1eKjjPFI5UCNlniC0BQVkXyKmJiRXQgCsKpJbm5CDgnGS6+JSki7PGfaRuqn08j1GLiPinuwFBZkaOadCFICPLa+NCf1bFQxIYE7mq8RO3IEgyHM3d/jjXJcB2fJaZiOGYVLEj/AONVb7xism7GcOfnlIh/gXQf+yscNC4PM74cErgDfDd1rlA0ENv0fZEnwrIp9JZDXwYkYZm/RxBXgnzCH/Erfen44tTmX63jpOIOBueu+3TB1x8oGlg2/wCjiUCkzp/6or338nA6+WI0v6P84AQmajPT9tNvLbVXw+mC9OLsLvf4YeXi4JoD81gKWPkPzIzeX9H+fqh3FC9I716Fkk0NIA5/dhhuw+d5NChoAEiZqNdT4b8vhjVTxAemPV4iNr64r3pVSm/8sdZ8yX1P/Jlz9jc5ufs6m7Nd8asmz126dcTHi4sm32Zm/wAMkdfUjpjRm4ku/L548HEQem3+n8cJJxn9Tb/yCWTJLl2Z8k3E9P8A8SW/Vomv5kGscnN8Tq/scvrRT6U2NFGdX5bXjk51QpY3QF7WT8ABZPuGE0YxNUjPRneIH/g5r35OAPlf346im4meWVkHPm6Ak9D0+X3YPMrxaKQakYMtkWPMGmBHMEHYg7g4f+2rXwvG0QNqZnwg4k25yj2POWMfXXeHDkuKmqhQDn4pQPh4WvB42fUdD+eWEOIry/HG04/ItP0BUfD+K9Ycr8ZX+43iQOD8Rf2kySn1MjfQAfn54LTxBfz7sNHiPpgPHhu6GudUC/8AVbOspVpssoI/ZikNWK/ako4aX9H81U2c38xHVe4avrgizfHhGAXIUbefPyofnY+WGG7TKN6cb1ZikA99laA9cG8Zkmioy/6NlHt5udvPSUX/ANcSV/Rvk/22mfpvMw+PhIxaf0m1nz9PP+H8vPCXOkgV78buQXCM4yGst2P4fHVZaI1tbjvD83JOJ5zUECNoVI1UEkqAqgAWSa8sU+dkmb2JEQE8ypJ9SBYB2vny9cUHHoJmEcTTI0cmokLHpJCla1HW1rZBqhenfaxgPK/BtNcgj2k7XZjOSnwsIAT3aUQNjszbbt19OQ6k33YfPWArad+oINmjYB6kVy9MX3aTOrDl44WkaONyQxUEnSo3UBd/ExUH0J3xEgzmWWJo4Y5mBUhSI1FNvpNarBDAHl0wsmpUFOgtjlAA3H1x7iLBCSoIG3uH449wuph2IWU7MwxLojzEypd1r2s1Z3vfbHWX7NxqxYZmYMRRKtRIu9yB54o149FyD7+8/wAMdnjkfSb639wxTV5oNL2W83ZhXNtncy3vf37cq/0xH/qbGT/8iX3nSTX+TFTPxpBvrv13wwO0ZohGBJ8K72Sx2X6kfPA1X4NpXsvOPEHh0INH9Um3Q+EXi44dwaB4Y7Vr0qf7WTbwg7eLYXin7VrUS5degWIeh2Ufhvibks+uwB2FD4Dl9BjOeliqNoq+C8akm4iYkv7PGcwhS1YgxNGitITbpqbvNNkahVL4S2GuJ8amTOvEJAITmcvAraV8LaGnnWt2YtFoQHozbAHBJ/SWxII8zQ5+/wCWPW4psN9x7vjhu7D0DTICouP5ifKzZmGZQXaOKCIKjFJJJzGgLFaV9Jj1Kxcjc6VBAxJznGiEjrMMvfxTy6ikdpJDpT7NEmk2/eNRU62Ogge0CCyPivTbzoYgQQxJKZFZ1JdpTGGPd62XSz6a9ogmxdXbVq3xu7D0apAznOI5zvVRpkjP+zJIixKwWTuXzOZG9kgRIP8AOtV1YHGZ2giCSr9qbKRzpSoTPLJKVWICqKIFpygHtBrUA2fHjA5X0/jjn+k9qUiwOdXRPLy9NutY3cx+jVICX4vmBJM6zLMkM+Y1Qoi6u5hgbXqO7LeYCqu9nVZJGw6g4xKUlVMzHJJLDEcqwCENOykzJGB7UcYMbEtq0BmsncYJuzzDLwrEr692OoqFJLMWJetiSzMSdufLEz+l1IFD3dKB+68ZzgCpA/2S4u2bmayBGuVy8gWvEzyAszkc1WgK5Ag3v0rYO0juXmWYLl5ZoIo2fQTEslsZGoUgMYGlZGY6nQsFBCkxXjAo0OXr05eWG/6UBJWhV8tqvnvW2F7kPQaYN8M4o8jxZeXMd1IweRHKR95MnfskOlSpU3GpZtKg0ykacecU4zmMs2ZVnV/s47wNope7lCpHrqqCSmQ7HdIzZsXgnzHECyGn0OwIVwA2n13oHpsdsR8nKkasSxkkkNu7VbUKAoCgoAoAbCydySSe5HkFMEZ+LjKHNEznTPLNLHMRHbpBl4FbuwBpZzJ4RtVRu2/PC/pHNM3dR5tGk+zZYqBGhaSeVyCQOqUjOxAoI1iq1E6PEF+A289vL5YjcMhEMs8hk1mZ9Z2A00iIACCfDpRdvOz12yyRe5qaBvN8Vklgmmy+ZCymX7OkIWN9DnM9xEz2NSufa0k1pY0pq8Vv9ZJ42mkeZJFWKeRIyiqCPtIgy7E89NxyMTYAVlskm8aSmd2ND19/PHhzoJogV1vy/hv9+D3IVwapGe5XjeYkkjy3fBHkeVklbuzrRZVVBGFSplK6ydKj2faC+MmzZqDQZO9UL3vc30Emvu9H+LXQ9+Jg4iu3nyHpj1s+vl618vr1wHKDN8xS8dyCza40dXeBkaWOgSFYmrsgC11Ec7rFJkOGGXMR+FANiEWNRQH2dyxJ32DN61Iu2DM58EkbG+fKiK/keeOPtyA8gDRPKvIb+tAfLA1wNpkypzfZ6Q9/pOzG9N7tSrp0m9gTYN/ujlZwp+HmQOrkkRyBU0qrhiNRtlsWullUjaipO1Xi1PE1o7nldefI3hfblAB9epGBrj4C1Iocvw2ddThCCSP1SsmkAZVANJN0RKoUc+XIg4quJpme+RRZdY20A6RYMrjy592q1deu+C1uIg7DzHu3OB3tBxFRncvTDXopgOnisX5XfI9MZTT8A0NclfxPhGYzM8CZpXiRbZWRltlLeI3Q0so7sUdzYIHtVajsrChFZqceXjH4r+bw92qzL9zHKu6ox1Eb0pXc+4MB7ufTA4OMWbBv3+fxGBKfpDRivIUDIVt9vm/7D/8AzwsDH9LH95fz8cLCa36H0xAXhcYaVQQCNQ2IsdMF0nDogBUUY/6F8z6Y8wsdsiKIMGWSn8C7SUNh+4MP9mMun2qDwr/a+Q6Cx8jhYWFYQv7Q/wBsp/8AyL91/fhgNz/PRv4D5YWFjjkViOnl8TiIzmuZ5f8AsuFhYmMyQp5/nriXkvvIv5rhYWB5M+Bgsb+X3jDsC2VvyH8MLCwFyAZjOx95/wDHDUJ8R96/djzCw3hAJGWO5/P7JxK4eOXvH3rhYWGQGNScm/PlhAbfD+GPcLGCeyHdfj9+H2NBa6n8ce4WB5ZjiA+H8+mG3Y6W/wAX/wBsLCxvBhE7j5/XCn/YPXb7yMLCxgDcTHSfcPu2xxmWO+55fwwsLCSGQwrHSd/2l+44cO1Vtv09+PcLAXATrqp6lV/9jgC4RGHy88jANJ3y+Mi23bfxHfCwsdeDiQk/Bo3Z3xZVNW97G97HUG+eMTzRoyVtRkr4XXywsLD4eWJIu+Cwq0KFlBJuyQCeZwsLCxZ8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://images.myshared.ru/212771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75656" y="5877272"/>
            <a:ext cx="7056784" cy="9807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79712" y="6165304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в Грамматическом государстве…</a:t>
            </a:r>
            <a:endParaRPr lang="ru-RU" sz="3200" b="1" i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52120" y="3573016"/>
            <a:ext cx="1224136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580112" y="36450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Части речи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images.myshared.ru/212771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691680" y="404664"/>
            <a:ext cx="5544616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91680" y="5949280"/>
            <a:ext cx="6912768" cy="9087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75656" y="54868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Жил был царь. Звали его Имя…</a:t>
            </a:r>
            <a:endParaRPr lang="ru-RU" sz="32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43808" y="6021288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СУЩЕСТВИТЕЛЬНОЕ</a:t>
            </a:r>
            <a:endParaRPr lang="ru-RU" sz="3200" b="1" i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15616" y="1556792"/>
            <a:ext cx="8028384" cy="37444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43608" y="1340768"/>
            <a:ext cx="7884368" cy="46085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https://encrypted-tbn0.gstatic.com/images?q=tbn:ANd9GcT7HTz9U6uGM29iTOAD8-0VeNJVKTFdi-bi2ToFqVy0sJfn6uyW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556791"/>
            <a:ext cx="3168352" cy="3907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images.myshared.ru/212771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691680" y="404664"/>
            <a:ext cx="5544616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91680" y="5949280"/>
            <a:ext cx="6912768" cy="9087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9512" y="1412776"/>
            <a:ext cx="8964488" cy="43204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8" descr="https://encrypted-tbn1.gstatic.com/images?q=tbn:ANd9GcQ17z8qV6TT4ApgA6ag-WlZKYfqHBuLZzjP6SfnuBqcN3Aw28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8424936" cy="50086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475656" y="332656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Подданных было у него больше, чем в других царствах.</a:t>
            </a:r>
            <a:endParaRPr lang="ru-RU" sz="32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5780782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Только успевал царь спрашивать:</a:t>
            </a:r>
          </a:p>
          <a:p>
            <a:r>
              <a:rPr lang="ru-RU" sz="3200" b="1" i="1" dirty="0" smtClean="0"/>
              <a:t>- А это КТО? А это ЧТО?</a:t>
            </a:r>
            <a:endParaRPr lang="ru-RU" sz="32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4048" y="40770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дело</a:t>
            </a:r>
            <a:endParaRPr lang="ru-RU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35010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слово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37890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воин</a:t>
            </a:r>
            <a:endParaRPr lang="ru-RU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35896" y="28529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смелость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6016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ум</a:t>
            </a:r>
            <a:endParaRPr lang="ru-RU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87824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огонь</a:t>
            </a:r>
            <a:endParaRPr lang="ru-RU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812360" y="38610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поклон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images.myshared.ru/212771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691680" y="404664"/>
            <a:ext cx="5544616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91680" y="5949280"/>
            <a:ext cx="6912768" cy="9087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9512" y="1340768"/>
            <a:ext cx="8964488" cy="44644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6" descr="http://terraoko.com/wp-content/uploads/2014/02/terraoko-2014-02-15-01-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124744"/>
            <a:ext cx="5904656" cy="47515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187624" y="260648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Жил царь долго, хлопотно и решил однажды уйти на покой.</a:t>
            </a:r>
            <a:endParaRPr lang="ru-RU" sz="32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31640" y="5780782"/>
            <a:ext cx="81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Позвал СУЩЕСТВИТЕЛЬНОЕ к себе трёх своих сыновей и говорит им: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0" y="0"/>
            <a:ext cx="558011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3200" b="1" i="1" dirty="0" smtClean="0"/>
              <a:t>- Пришло время, дети мои дорогие, сменить Вам меня на царствование. Люблю я Вас одинаково, и подданных поделил на каждого. Пусть служат Вам верой и правдой, и вы их не обижайте. Царства Ваши я назвал СКЛОНЕНИЕМ. А кому в какое СКЛОНЕНИЕ путь дорогу держать подскажут вам ваши имена.</a:t>
            </a:r>
            <a:endParaRPr lang="ru-RU" sz="3200" b="1" i="1" dirty="0"/>
          </a:p>
        </p:txBody>
      </p:sp>
      <p:pic>
        <p:nvPicPr>
          <p:cNvPr id="5" name="Picture 6" descr="http://terraoko.com/wp-content/uploads/2014/02/terraoko-2014-02-15-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5905" y="0"/>
            <a:ext cx="3578095" cy="2879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6300192" y="2276872"/>
            <a:ext cx="936104" cy="129614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80112" y="371703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Свобода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472514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Восторг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4248" y="5733256"/>
            <a:ext cx="205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Молодость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7020272" y="2564904"/>
            <a:ext cx="720080" cy="201622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7956376" y="2348880"/>
            <a:ext cx="504056" cy="324036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images.myshared.ru/212771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691680" y="404664"/>
            <a:ext cx="5544616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91680" y="5949280"/>
            <a:ext cx="6912768" cy="9087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10" descr="http://www.urano.ru/wp-content/uploads/2012/04/%D0%BF%D0%B5%D1%80%D0%B5%D0%BA%D1%80%D0%B5%D1%81%D1%82%D0%BE%D0%BA-%D0%B4%D0%BE%D1%80%D0%BE%D0%B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6" name="Скругленный прямоугольник 15"/>
          <p:cNvSpPr/>
          <p:nvPr/>
        </p:nvSpPr>
        <p:spPr>
          <a:xfrm>
            <a:off x="3491880" y="188640"/>
            <a:ext cx="2016224" cy="23042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1844824"/>
            <a:ext cx="2016224" cy="23042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48264" y="404664"/>
            <a:ext cx="2016224" cy="23042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1520" y="1916832"/>
            <a:ext cx="201622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C00000"/>
                </a:solidFill>
              </a:rPr>
              <a:t>1 склонение:</a:t>
            </a:r>
          </a:p>
          <a:p>
            <a:pPr algn="ctr"/>
            <a:r>
              <a:rPr lang="ru-RU" sz="2000" b="1" i="1" dirty="0" smtClean="0"/>
              <a:t>беседа</a:t>
            </a:r>
          </a:p>
          <a:p>
            <a:pPr algn="ctr"/>
            <a:r>
              <a:rPr lang="ru-RU" sz="2000" b="1" i="1" dirty="0" smtClean="0"/>
              <a:t>удача</a:t>
            </a:r>
          </a:p>
          <a:p>
            <a:pPr algn="ctr"/>
            <a:r>
              <a:rPr lang="ru-RU" sz="2000" b="1" i="1" dirty="0" smtClean="0"/>
              <a:t>мужчина</a:t>
            </a:r>
          </a:p>
          <a:p>
            <a:pPr algn="ctr"/>
            <a:r>
              <a:rPr lang="ru-RU" sz="2000" b="1" i="1" dirty="0" smtClean="0"/>
              <a:t>земля</a:t>
            </a:r>
            <a:endParaRPr lang="ru-RU" sz="2000" b="1" i="1" dirty="0" smtClean="0"/>
          </a:p>
          <a:p>
            <a:pPr algn="ctr"/>
            <a:r>
              <a:rPr lang="ru-RU" sz="2000" b="1" i="1" dirty="0" smtClean="0"/>
              <a:t>дедушка</a:t>
            </a:r>
          </a:p>
          <a:p>
            <a:pPr algn="ctr"/>
            <a:r>
              <a:rPr lang="ru-RU" sz="2000" b="1" i="1" dirty="0" smtClean="0"/>
              <a:t>дядя</a:t>
            </a:r>
            <a:endParaRPr lang="ru-RU" sz="2000" b="1" i="1" dirty="0" smtClean="0"/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491880" y="260648"/>
            <a:ext cx="20162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C00000"/>
                </a:solidFill>
              </a:rPr>
              <a:t>2 склонение:</a:t>
            </a:r>
          </a:p>
          <a:p>
            <a:pPr algn="ctr"/>
            <a:r>
              <a:rPr lang="ru-RU" sz="2000" b="1" i="1" dirty="0" smtClean="0"/>
              <a:t>веселье</a:t>
            </a:r>
          </a:p>
          <a:p>
            <a:pPr algn="ctr"/>
            <a:r>
              <a:rPr lang="ru-RU" sz="2000" b="1" i="1" dirty="0" smtClean="0"/>
              <a:t>здоровье</a:t>
            </a:r>
          </a:p>
          <a:p>
            <a:pPr algn="ctr"/>
            <a:r>
              <a:rPr lang="ru-RU" sz="2000" b="1" i="1" dirty="0" smtClean="0"/>
              <a:t>восторг</a:t>
            </a:r>
          </a:p>
          <a:p>
            <a:pPr algn="ctr"/>
            <a:r>
              <a:rPr lang="ru-RU" sz="2000" b="1" i="1" dirty="0" smtClean="0"/>
              <a:t>секрет</a:t>
            </a:r>
          </a:p>
          <a:p>
            <a:pPr algn="ctr"/>
            <a:r>
              <a:rPr lang="ru-RU" sz="2000" b="1" i="1" dirty="0" smtClean="0"/>
              <a:t>равенство</a:t>
            </a:r>
          </a:p>
          <a:p>
            <a:pPr algn="ctr"/>
            <a:r>
              <a:rPr lang="ru-RU" sz="2000" b="1" i="1" dirty="0" smtClean="0"/>
              <a:t>поклон</a:t>
            </a:r>
            <a:endParaRPr lang="ru-RU" sz="20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7055768" y="548680"/>
            <a:ext cx="18367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C00000"/>
                </a:solidFill>
              </a:rPr>
              <a:t>3 склонение:</a:t>
            </a:r>
          </a:p>
          <a:p>
            <a:pPr algn="ctr"/>
            <a:r>
              <a:rPr lang="ru-RU" sz="2000" b="1" i="1" dirty="0" smtClean="0"/>
              <a:t>любовь</a:t>
            </a:r>
          </a:p>
          <a:p>
            <a:pPr algn="ctr"/>
            <a:r>
              <a:rPr lang="ru-RU" sz="2000" b="1" i="1" dirty="0" smtClean="0"/>
              <a:t>помощь</a:t>
            </a:r>
          </a:p>
          <a:p>
            <a:pPr algn="ctr"/>
            <a:r>
              <a:rPr lang="ru-RU" sz="2000" b="1" i="1" dirty="0" smtClean="0"/>
              <a:t>речь</a:t>
            </a:r>
          </a:p>
          <a:p>
            <a:pPr algn="ctr"/>
            <a:r>
              <a:rPr lang="ru-RU" sz="2000" b="1" i="1" dirty="0" smtClean="0"/>
              <a:t>честь</a:t>
            </a:r>
          </a:p>
          <a:p>
            <a:pPr algn="ctr"/>
            <a:r>
              <a:rPr lang="ru-RU" sz="2000" b="1" i="1" dirty="0" smtClean="0"/>
              <a:t>милость</a:t>
            </a:r>
          </a:p>
          <a:p>
            <a:pPr algn="ctr"/>
            <a:r>
              <a:rPr lang="ru-RU" sz="2000" b="1" i="1" dirty="0" smtClean="0"/>
              <a:t>радость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43608" y="429309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СВОБОДА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63888" y="371703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ВОСТОРГ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868144" y="479715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МОЛОДОСТЬ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95536" y="5013176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</a:t>
            </a:r>
            <a:r>
              <a:rPr lang="ru-RU" sz="2400" b="1" dirty="0" smtClean="0"/>
              <a:t>М.р.  Ж.р.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551723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475656" y="551723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971600" y="5373216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475656" y="5373217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я</a:t>
            </a:r>
            <a:endParaRPr lang="ru-RU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91880" y="4365104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М.р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Ср.р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355976" y="544522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355976" y="4869160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635896" y="515719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355976" y="4797152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27984" y="5373216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012160" y="558924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Ж.р.       …</a:t>
            </a:r>
            <a:r>
              <a:rPr lang="ru-RU" sz="3200" b="1" dirty="0" err="1" smtClean="0"/>
              <a:t>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images.myshared.ru/212771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691680" y="404664"/>
            <a:ext cx="5544616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9512" y="1340768"/>
            <a:ext cx="8964488" cy="41764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87624" y="0"/>
            <a:ext cx="72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Решили братья загадку отца и отправились каждый в своё </a:t>
            </a:r>
          </a:p>
          <a:p>
            <a:pPr algn="ctr"/>
            <a:r>
              <a:rPr lang="ru-RU" sz="3200" b="1" i="1" dirty="0" smtClean="0"/>
              <a:t>царство. А батюшка навещал их, проверяя все три СКЛОНЕНИЯ.</a:t>
            </a:r>
            <a:endParaRPr lang="ru-RU" sz="3200" b="1" i="1" dirty="0"/>
          </a:p>
        </p:txBody>
      </p:sp>
      <p:pic>
        <p:nvPicPr>
          <p:cNvPr id="14" name="Picture 6" descr="http://terraoko.com/wp-content/uploads/2014/02/terraoko-2014-02-15-01-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056302"/>
            <a:ext cx="6984776" cy="4801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AutoShape 2" descr="data:image/jpeg;base64,/9j/4AAQSkZJRgABAQAAAQABAAD/2wCEAAkGBxQTEhUUExQWFhQXFxwbGBgYGBsbGhwbHxoaHBscHB8bHiggGxwmHBocITEiJSkrLi4uGCAzODMtNygtLisBCgoKDg0OGxAQGy0kICQsLCwsLCwsLywsLCwsLywsLCw0LCwsLCwsLCwsLCwsLCwsLCwsLCwsLCwsLCwsLCwsLP/AABEIAMIBAwMBIgACEQEDEQH/xAAcAAABBQEBAQAAAAAAAAAAAAAGAAMEBQcCAQj/xABGEAACAgAEAwUFBAYHCAIDAAABAgMRAAQSIQUxQQYTIlFhMnGBkaEUscHwByNCUtHhFRYzYnKS8SRDRFOCorLCNNJjg8P/xAAZAQADAQEBAAAAAAAAAAAAAAABAgMABAX/xAAuEQACAgEDBAAFBAIDAQAAAAAAAQIRAxIhMQQTQVEUIjJhoXGB8PGRwUKx0SP/2gAMAwEAAhEDEQA/AHeL5+m0KpZ22VeZP8Bv57Ypp+FSneU71soJ0jly6/Pzwa8E7L5iJmZoY3cmtTS8l6KPAaF2T57eWJ2Y7P5lwQYoQa2PeE/CtGITyTb24KRglyZdJkjGQ6WrA8/4DTv78EvAe3wB7vORRv0EuhbHlq23Hr9MEEvY59NNCjseb9/IPkFUAfInDS8FyyVHmIsukpAC6+Ug6FCeb+aje963GBq23M0XYzOUlH6zLROCNiY0Njf0xHl7McMk3+z92eugshHTkDWGexXDPBLE13FMyc+Q2ZefoRgjXghHJr67/h5YmnkXAaiDJ7CZS7SbMJtsNSt/5LhqfsCx/ss55mniB+oPL4YKv6Jcctx+dt8dDIsOjef+u+/vwVlyoGiICjsFnBembLG6/eB2/wCkX8cer2K4kNtWXNf3m/FfwwcDKSVzIPu/PriQiyjeycOuon5Qrxoz6Ts3xJTehG/wyJ+On64Zbh3Eh/w0hr+/C/w9rGlqJTzF/wAPjjohweXyw3xEvQNBlc5zwFNkp78xEG+qjEYZye/FlcyK53E48utbc8a9pb1GPVR+gP5+GN8RL0DSZDDxSezpgzAPojH3cgPPEiLiUpvVHOtf/gfV0HMCx8/LGsaZMdgSYZZ5emDSYxNxqj4jJ62jC/8AMvLn1xGbjsexDAH/ABEfGiNv9Mbeyv5fjhruX6gHG+Jn6ZtCMSbtCn/MN/4vu047j7RLVmQn/wDYD945V9xxs/2QiyESz/dH8Md9037gv3Y3xMvTNoMXk7SL+xIw97A+/lRwyeMu+66mJ6hi1fAdPfjbmRuXdr/lGOgrjYCvcMH4mXpm0GNZWHNP7EUxP92GSvg3K8TouB8RJ8MEg57kxrt8XsfXGryLJyAv3/z2wyyyAcsK+on6YVAzheyXEiBYRTfNpRXxEa2fiTiVH2Hzf7eYgHmAJGH1HPBsUlbzoY5+yvfL4nEn1GTwhu2gQHYWU885EPdBY927b45P6PUvx5xiP7kSr+JGDNeHOef5/P349bhjdOv0/ngdzMHRH2Cadhsmm7z5h65W4H3C8df0Vk4TcORM5H7TsGo+glNE+4YKl4OTz2Hl+fzvjjiUAiiJFayQqbWNRND4DmfQHGvK92GoAF2l7eNHeWgjWEg0xDLY81ATZT8SR6YG+FyW4JG5JNDb16Dlg5z36N8lGpld8wTY/aQszE0ABp3JPT1wPT9h5QC0STIeai4mA35MbBPvr3DDOqo0WX8E7BR4voT9QuPMUMPDOIgAGBSR11KL+uFiNS9lL+wQjjpPUj4/zx3Hxnfdifcf4nfArxvs0YAx+0XR5GMD669hibm+x8qC/tW1Xfdbb8v95WG0X5NrCccZqvF+O1dd8Lg+fT7UWsEyx1Z5gpuKNbWpax/dBwCTcNIIT7crMOiRl269EYnFn2ciMc2qR5GKq58UTRjcab8ZvmQOXU42lrewNphv2XlH2zOqKo90+3mQym/XwD5YKhjKuDcNzU8smay+aECs+grpLalT9rnR3Ztj640DKyuoAkl1kDnpCknqdtsVjNRSRJottQx4ZBzxBbOAjY88etMPP58q9bwe8gUwM7RduJYTE2qCGKaGWWMyKzNpQL3ZYalsyF1AQURvZvYFGZ7QJl8ouZzQ7uo1aRUBk0sVBZRpB1AG/FyoXsMC0nZZyZQs8axPlxlkUo7tFAWcuFLvRY6gLOyhEFGsWvFeDrNlUyqtohUxAggm4o2QmO7/AGgmm/fscZ5omply/aGAGUEtcTpGwCknvHVWVFAHiYh12HK9+RxAi7c5RhFpaRjNF3saiJ7ZbUUNt3JYeEb7g7DfAvL2OfSAJ4a+2ST6XhZkIdHQKwDguyowA3ApAKO9yeO8GlLnMwya8xBDGuXWlXdHLSKSKUCVT3ZFACh5bbvR9mphJL2vy6NGr60Z2jUgoT3byC40kZbVHPle1rezC4Mv6R8gpILybGVT+pk5xKHcez0U37t+W+KHhOR7+aZ2MggOaTN6ZImjcyiNQsZLHdI2RSaXc6RdAg8ZjsazROnfrraKZCTGa1TziWdjTA0VUR87G++B30nuamGOa7X5WMIWc04iYnQ1IJTpiMm36vUdt/XyxHy3brJvKIld9RmMNmKQLrCa6LFQBa2RfOiRsLwP5rggV55J50+yySQzy2mlrgRABqLaRGTGrcroFet4ruzvCxnckHkmULKcxMvd7ssuYEi6nIatcaSFQu29XVYPejVmph3ke1eWlZ1R2JWMSi0YB4iSoePbxqSCBpu9quxjzJ9rcrKuXZJCRmWZYQVIYlNWuwRahdBsn088C0XAZgFb7TGshhTLsyxt4YEBvurfwyszatRsDSo0mvFxwbsuIJ4JEmGiJ8wVTRsqSyakRDYC6QXBJu9Z9K3fj7NpYW5/tXloXlSR2BihM7nQ2kICAaaqLeIeEG98dcU7UZeB0jcuXdkUBY2ajIdKayBpj1HlqIujXI4z7ttlcxLmpDAHdZIsvdImgLFM76Gd5kBVmJLKu/s2QDTWEnBJhKsz5qNUGZOae4t77kRG2ZwPAPZ2AFWQeWN3o+WbSwk/r5k+9MQeQsJkhNRSaQ70EttNBWJADHY3tY3w5nu2uViEjOZO7jDEyLDI0ZKtpZVdVKsytYIB20t+6aD+yqjNKcw0sZifNy5kKgBYuCY4RIbIGhArhaBsLyo3NynA5PsUeUlzCMimLlGV1JFIJGDW5t3C0TsOexwHninVm0sIsn23ykswgRn1mR4xcUirqSPvDbMoAGjcHrVjbfD2X7W5Z1dlZiEMYHgbx94Lj7vbx6huK6b8t8B2a7MltX+0hS6ZwM3dm9eZcHUPHtpUKnqBtV7MP2OFowkiBEgZ4zEzQELC0PsGQampySxbxEgEUKwe/D2HSzSeF8SjzEMc0ZuORQykgg0RY2O4xK1DAvwbOyapRK3gDqsPhAbSqKrFtI0+JwxFAbEcuQnPnlG19MK+oSNpY52u4q2Wyk0qC5FXwCr8Z2WxY2s2dxsMAvYj9IUzSRxZ0oyytojlUaSG6CQUFpzsNJNGgee079I/EQMp3ZILSSKNN1qo6iOR28Nn0HuxjXaPjBVlCIAAVZQGIIIojbSOXnhJZ5aoqPm7O7punxzxTeS7XH6/yj6gy2cDlwP2H0/9qn4c6+GKXtDnEM0MYILKxdhz0+EgXXIkMavyOMw7M9u1ZS+cOYBfU5aMsI/F00RMDQFCzZ2wTcTzUMcsTxae7kWwV2WwbZvewZee5o4bJltNI5ezODWtNXuXfHnjheCYWLLWLOnXp2fTdagusXzN+mG4uObbMfjim7Slpo8ukTgEyMba6oRvY95BPyOKXNcFdGRXzcIdyKRFZ3okDUQPZXcbnbE7ct0b6Q3/AKbH978/DCxSDsFmf+fH/kbCxtMza0dcaeRo3aeJI3/dVtQrSTua2J8hfvw/2YyMZyaw6tcbA6QwrwuoJWxX7RPzxJ46upjfVQR5XX8sC/B873AaItSqxMbnlpO+knoQbq8Ne7NWyCuPjIyqGKVfCB4HjQUw32dVoBhXMbH05YHY+NZeQPTuZ5dlQow330qTVDc2Tde+sR+L5wEWTd+vX83iJw7JSJIJtcKNvpDHWRYI3VQaNHrgx+bdivYNeE/qUCcwBuaqzzJ+Js/HEppnPQ/LFRls4oAMk0sp50kehb+hI9538sSX4+3+7hFebN/9dh88TeMOotIQ1DY49lZ/Kh+fLFM/GM0fZ0KPRb+8nEDNSZ1/98wH90KPwxtK9h3CZ1k6fjjlYJK9PSz+H5vAouVzh/4iUdP7Uj/xwxxTK5iOIu88xAKr/bMqjU6qGZr2UarJ8gdsZQTdIzbQatlpKPiq+pB/Iwu5IH9oosnewOvqfp78Zhw9CyhpdcgcM6EMxGgIrEeM+JhqGquW/IisdXl2/wCFldqo7KpB1OoWm5n9Wx6eXPk/w0r4E7iNJ75eRmiH/WB+O5xHOeiBo5mEe+RSevrgDyaZJyoGWkLEoKOlFXWrFSxF0tiuR3I23FFPZjsxkc3EJkhIXUyi2omuvh2Hw+eC+na5QVNeywm4rlV9rNwj/qB/PLEdu1GR5/a4x6DUfuGLCTsTlRvor1B/E2cQ4uAxfrmEIfu5BGE3Brwa5HI8TnxMwXkQq0LN4k0k6rcNjH9aMl0nLbE7I/8A9d/hjn+t+Rqu9kNjkInJ/wDHDw4PFFG8ssOhfCEjJsa6OrcrYU7AEjVsfDuBijysKZiQRiirMAaVQ6A8yBZ0+ZZj5rRO+FbjGtWxrLNO2GR/ekA5io39fTb+WPf61cPP++Ye+KT+GL7+rGWsgRx+u242+m3THL9ksv0iT8PpWHSjLgGopz2myI2+1KLP9754kR8dyh/4uL4mj8cSX7HwAeyleoG3P0/Iw3/U2A8kHlQ5V8ACfjgaVfAbGW4plSfDm4b8jIN9/P8APTEjvYm5ZmE7Cz3qfxxGl7EwX7F++h92ImZ7BZc34AL93p53eA4x8oOr7lyDsArIxP7rA9PQ/XHrwyDcqfl+eeBSbsBCN1G/Xp8jdYhSdk5Y2uKeaP0WRvLC/wDz9hVkf9IjN38HPuxFKOmzMux3HoOfWvfjPclkkbXPO3wOxHIgURuaONEkhz62DOXU/svpIIOxG4vf5+7FAvCTDN3py7SkNZDSEDmCeajYnp6b4pphJbOn7+x04uqljVON+v19/wDhVZLMEJ3aQEsPZsURTHSNgd9Fc/LBn2W4bL9hMcikSK5dF8IN2SQKo+JTRu/F9H4O2cY/tcky780IPzOx+vliyg7RZGUipTE3lIpH1qvXG0qKaiud+bJ5epyZqWR8cKidPw0yZZSqmVWKMCumwAbuiRe1rQ3v44fyPEIu7aFERJDQ0hQGvUOYrVfXfFDxrso8g+05Rgzb61R7D8zqUg7k8yMRuzvEXRtxp6HVYN+R/ng/SrRDk14sPP64WAVe07KAG+yAgbg5tQfiO7wsW1iaSXmPHFE/70afPSPxxVnhy6W2Fb/DkPd+Rti24INeTi29kFT/ANLEfdR+OO1i8LD473XL/X5YlmTUrRSDtAxl+FqD7K36AfQfyxZw5UVsPkMPaKPT1ofm/nidDECMIph0kVMlfTD0WVF8ifz6/wAMTYofyfpiUkB8hgbs2yIceTvpWJKcNX3jzxPgg86w/wB2B1xSOP2I5kOPJKMSTk0ZdLIrKeYYWD7weeHVw4MXjGhGzxUrHVY9wsPQCPmlUqwcBlIIYMLBHW/MYq4eMRlCkI00h7rwMIzpWwFNaTQ3oHkL5DFlxKFWjdXNKysGN1QI3PptjPYo9EjJEUiUtrkkk0Jp1rWpY3PikZCdOrwrrJYk1GvNOWTuaYjpKrLHgHHM1KzmVNUILLsYgSRoKUW7vmj2fKgPXEeHjqySSSQiQKp0CUOtuwHiAAtHCm1DEkHQ9GgC0jPSwND9njkjWPSVAWZNfivUdQJbU1kltzZvniJlEhKpB3bJGGEZClQAdUCqAaDgAyDlVEAijyq+nxz3ldoM8lbrhklOKLmC0ZkmYqBqjZYFNMOYEmkMp3GpbXY0djiHnczHEypHHmInFMC0yOmm63jjmYENRVUoFiDWkKzpUDNd0ZJwq62UAFrYKgOlWfSASNTEBEAMjvoXqVlcO4NI/wCsl1qWOrxMBIbABZioIDtVEL4UVVRbC2Vj0mLmX5C5PwU2X4/Nm5LhjkDqzd3+t7uRwBbxkJpPj02GLXrC+EISoI8lxbMhFkgzkrRsLAzECTLX+KMxOCDsQ1kEEHcHFl3e2nxVXLvpNvcAuIWYjMBZgpMctmZFBvX1niFAkn/eRgAt7agmw1lUuELVchBkZ48zQkNsRYCllU6dmAF3takg2PEOe9UHGWWJzF3UUbayQQgbUlEqKCsQxrc865DqK+ZiF0BtO4kikQglHrwyJ0IokFTsyswOxxZ5DLR5wvJK3dZgGNplO8ZRAAzRHY92wCk2SVKgEC/FwZenjF6lwVTp7nPBeOSBgFDuCNQjUFlKUxJViSUbwnT+wdlJBYFTmB0kRXUhlYBlINggiwR6EG8AXCeAGQF0Em7ERmMKkfd34GLSKG1HnrQNWxF4PeGZPuoY4zTFVomqF9aHRfIdBWL4Itx3J5KvYUkA8hf0xFmygIqhXrR+mLEp0w08W33XjTxpiJtFFLkeYA29PxHKsQJcv05n4fcBiCMnxhTpV42GiyXYMC+mjXhBFtuF5AFbJ3GGMvw/iwjXW0JOkWDu48VkHai1WOYHTn4sc0sbDHqH5THZ+GXyXnzoDf439LGKPNcFRjug+Qs+/EubLcVMRZjCDpsxnTrurK7jTq8jdCt754jx8O4kFQM8VCrJJY1t0I8TbG/O8BWvI3ev/iyGezug/qnkT3HTz28yfwx3H2dDHU7M566ze3wN4KsxlQSG1Gxyuzt5D+Qx3DCB02vbcgWPOzXXl7sU1yHpFfBwldI8Cf5U+l9Me4IYskSL0t8G2+mFg0wbEDstlkfKByDqLOCVZxdOQOR8hiwdSOWx+H44gdh2H2FRzp5Af85P3EYtXre+p/1F4t1C3EgyGEPx58/54dRPl03v+WPKFciB8/kOeHok6i/eNvx2xyMsPxRevr/MnFRke22Vd5FUsdBpaH9ptZKV09TXQ8jgN4hx7MZ2c5Nj9kUAmZG5iMFQS5vdPECK0hr6geK1migzKtBAY4mTMR92wOsgmPLxkRkEa0O7M550u2q9HVDE6sm2vI9xntRmszKcpkV7t6Bkk9oxoSBflrN7KL5XqFEiLwzjeYgkCPMX1k93I1sstXYZW3VwAb01YGx6Yrk41NBLJH3QWZTUhSTTZFLfs8uX0w1JxaQ1eWB0m1uUGvUWu2Gvb7lY421tG/2NJ4f2pQ7TLoP7w8SfxX4ih54IIpAwDKQynkQbB9xHPGKjjkp37kc69vr5dN8SMnxvNxuvdKEZ2CgcwzHYBhdG+V1e+HUmtpEu02m14Nlx7jmMGhdXW9crx3ipIGu1vF40UxEF2YeyK5E14ieQPs8iTvQxWZrin2iM6hoptDqCzCwveH9keQ3q+d1h7jHAzLmpNMgVygbxLqCgjRsAR+6d75OR1xU52dO7EcKvpDSsHUEsxOuLVpCbeMgqQGBVdXK8cb0uV+Rsbmp34GYeHZd2oJRF2TGRRHMX53Q+OIUvFYda6EkVv2CI3RhZPIyyrW9+W+OOz8khUWAveKxUOX1uVrU2lkXVSxm25nYE8iH0Lzr3kISz3ZZHWyo0qH0v7OoW23Uxjlzw0pQxS+36/wBnS80smNN8+qXAkmCprqVFQomliR4QUAI0yNZvfUTz1eZwRzzCSQK1iiE2auXw9CdztvgW4vOk0jay1v3RU6zpZWkUMQAav2Ty5MuOu04TvXYgyrqkMqaQ6KEilp2UA6TqCDUduWFUm3+5ZqEo3t9P6b/oEj5YUCTd/uykkfNNsRY81Ermw7ab2JBVtyux070wroQfQgkd4jwqPUZEjVkK6hGdGjZ1XugzKFDmLxjetW11vikgy0QlGhFQrDGHCo1GUd4WjIQUJFDaitXuLFY68uOouSZx9POM50wh4vn3MjKNAAd1AVilkPpJoebGhdmzVknFj2c4Wmbyc4VmEnjiIMjsm6KadSd1Oqr2sb4olgWXvDsWM8zAbtad81nSo1FaajV7NWk74uuyWahy0yNMrAygqJGaTwWUCq6ewqu4enajYA/a2WcYuNXuxpN1wq2/6L7KQZiXNJI0ckSqbYM9r/ZlNChZCrKWIf2ByJO9UXDHlemOrwmLFoXJFuzk48NY6OGlkBFiqsi/UGj9RijANuo644lArnhTP5H4fzxGmlVFLMaA3JwVgTVs5MnVaXpirIfFW0oW2vYWW082A5/HHjZJr9Pf/DEebLHNMhte7Q6lBQNbURZtqIo7Cue/lU6QPDpEmkoSFDrY0kmlDKboHYBrO55DEIY8Mpea9lpyzxhaq/KI54cfP5Ej688eQ5BlPmPPVuPpvizww0hPsg/EV9+OiXTYoryckOrzSfj9zpISAAKr1wsCHHe3fDsvO8Mzv3iUGC6iASoNbNV0d/W8LHP22ekpbEn9H3/xpVH7MzfVUxequx58/PA9+jZ7bNp5Mhr1KkH/AMcEeYSjteNnNAYK/G/M/wAufr1w/AByF+vuw2q36+n8Dh1BXM/M/k45aKsG+I8OV83I6qO9oRhvMMINj5jUBz5b+eIaifKFsxmmi7uNo1lEcYtpAYmXu6NgEGtIHOyaG+JHaESGQ9xIY3MsYDLpP7CV7YI5gH4YBuCZyXiGZKZiaUrEWfWxStY7pSwVEBLBSu9GvecduKTUA5IJyivaQRQ5V55zPMWjzD94Y4uekHxRxqLHeBizFm5WWHh0mrP7XRKOhSRdnXbY++916gj+WOftPDQ0f+3SawCIzpksA1q0mrF7XXPbA7x2OGeTLyRFpkklWLW0gBKFh4/1gN1eyj97ByQ1NbUUw5nBPS9giXPFUjBaK45QwtFP6uqK9PF6m/fiTwzicDZiAF1/tNg22+lq57E2RyxnfDRHJPBF3ZHe5zMZcm027lYWDC05kyEEemL7sfllLcOzAChpMwQ6qyOAAJgAGTwnxRo3mDe/TBkm2mxMc9MZKPlG0jHWFhYocxR9ospICuYgIEsYIIYFlZDuVIBHUKdV2K67qc94gM25/VmJR0Ri+lRQFKQx8PwGNdZbFHcYFuK9joZDq8XPkZJQleWmORL95vEMmNPcEtTqmZ7w+PNSyAIglaNmBMKuEBKspUu50g6XNgnreL/Jw/ZTpcSIBQc+zG+533jeiSxvS+97dME2VhRUGXkygSJPZK6HhHM2DsynckllG5O554rsxxLKvUGXIcIbaUMWSMavGqub1udxoW62vTQxBYoPath1cFbYMrwLxpGikdzGFXW6ICsZUoNzqOru0UkgEbmhiDnOLuiyRq4n0tWlZBUu5JKgbDc34rvqd7wQyQR94zaQ45KJFVqHqKom997rpWHsusjSeCRgGFaAyql+Y5AH0GNKEWq+9nMswGwSmECoJtKrQaphGilQGAtlUIDZAI26V07l7Td2A0cblQpruNIC3qJUBa5k8wN9Rv1N87wOcqQVk36o3i8+YN4rc72baYjXHKWHJqIb/NV/M40sepJSs3da8fgF3d5A6E61eZZNwTUQRdSaQdySoBJ5+W1GVkY5I3/2aGOwTR0OTR6kBPGbra639NzLLdiXKKhYooYE09N7iVG/+nli0i7JDvWMkneQ7FUK6WVh11KRqHpWMunbr7FFPJLku+Fd53S977dbm7J9/gSj6aRiXWPcLHbQ41NJpF4D8q0qyZqNWG5kaIFmIVtMb7k8gWmBoDajgzc4FE1fbXoDSSAN9yTGCdqoDwDr0xvKZHIm7X24JnDs6JIlkO21te1bWdyBYre+RG42xVdopO+icJ7EToztsfZZWal/aCjxe9dsL7Uz5eZgChkeNI9QWwZFhjQ1ZGzMDv8AEYp+KQquZlKWskqSsE1R6tI7lC63q06TGwAGn+1bkeS5Mr7aVi4enSyuVedj3hPbNdQSKCeWv2/1QX5ySAn4YLJuKO8Y1xaVYhaJVjv/AIWIva+fTAxDFHBMyvLKdOn9ZPmnSMlgtAeApeptNc9sS+J5Bc4UjmTeOUjRKbFGNnu60kHQV3B5E1tjljFrZWkdza8hDlpWIpxTCro2Nxdg+XTffbFXlOLa8zPGf90dICknmsbWduZLVzNUfjV9l40jWPuzEYrIWSHTofUg/cVQaKHxEXdi8X+UnBdlAN6ixO1G6Wtj00Ab1jped7Jvc4PhIptpWnxuDMvY6TOPJmBmSgeSQBe6RqCOyDc7n2ceYIeAZOEwKzKSWLMTqbmzs3n64WOdy35O1KlQLfo1zGnP5iO/aiBH/S9f+xweZ9ffz86xmPAM3o4rAx21Exn11Ka+uNVzie/3+WL50JEpgfcD7vX8/TEuFbHMfL87YZYb8/jR+m/piVl1oXe2ORIq3sBk/HMuZi2tTco0agxBZQqgjSRY1bjeiCDgey7ZeLMs0WiKJYXD3LojBZh4isrltTMigNdeCqusEfEewWUVXkeeZYk1SU3duE22Ks8Zk8O5Hi2J+GK7KdnskySRSZt7koFJxoI8QlA0GqBGnlW1Dnii9XsPGcpNNrjz+nBXcV7LmSVZ/tUYMdnu0TQH8C0oBk2P7N72QTQ5Ye4JwHLwhI8zNHImWXvFCnxd4rKI2UK+1+LY3dHyOLuBMrICRnIgFcJbKACSLBX9ZupHX0PlhninAcrLYPEEj1p3PhABOlyWG7GvbqvUHyxZ5HLwDRpTSvf7fcr9WVTu5I4bkTNtNp0MDpmFd4hLEFyFjLEgr4WFKcPdnZ4GfLrlRpy6ZqMxLpKkK6Em7PitmYhttiNsMZnsNFOcvAOKxhQoHdxRIpZqDApT0l2p5dfXBNnf0ZRSRmITyIhWMHSF1fqyNJU/s7CuR64y1Pknj+VvV6YfYWIPBOFplYI4Iy5SMUC7F2O5O5PqfcOQobYnYsTFjzHE0oUFmNAdcU3FO1uUy8iRSSjvHI0qqsx8WwJ0g0CdrOA2lyMouXCLPMcPikIMkSOV5alDV7rG2HBlU/cX/KMOFq54jjiEWnX3i6Sa1ahV3VX78bYWrJAQeQx7WG8vOrqGU2rCwRyIPIjDuCYWFhYWMYj57OpCjSSMFReZP8sc5fiEbrqVxW/PwkUaNhqI388ccY4cuYiaJyQrVZFXsQf2gRvVcuROKPO9j0nkzEkzENK3h7srsgVFo2m5JSzeqtqrCty8DJR8l2vFYzK0QbxKtsdtI8lJv2qBNeQOJCZpCaDqTdUGBN1de+jeBPJ9gYtH6137wvrJUrt4WXRZS2BU7kiyR0sjEzhvZFIZ0lDsVjB7tKHMhgxY1vetjtXMDkowqc/KC1Dwwjf1wIpxBBm8y2oMIi7kDxEd3BCCKG9guRWC04DM26RvJ3hVAzfrXYgBFdzLIHJ2A7pIk3/5q4EmKh2IMmUgtDbSxnS2xuNAwvnVmIH44pctmI2ePvP/AJLQTOgGoqsLz+KmoKSWC89wAOQO5LnOJLKqiJGcAgqzAxpsCNtQ1kUTRCkG+eBLiky5dIYpWQP3JjEkcf6wICC1M7ULO9adyo8hjknljem9wSywxrVJ7Fj2h4dl83l9OYCUzMEDq4KMzDa7FPyUkcj4d+rmXyrR6V1eBWCxgtqZ1ED6iyEgMaAUMx3sk+Z54lwoEuWnlDSAhgpRQxGo2QiAmtXPyryGEsJmEcvfyAUQQRQ3pjp2VgwutVm1LDfYii6rG8V014unX88EPmWW9Vr0N8MycQghmjDAIY9GoKrBZZo3cHSSLuuRqsTuFFxmnBC93cmn96wYm8XQf2hqugxSdn+OrPlhGgGohCi3XgR1IA1MdVIFuzfpi8bNostht+/Viu4bS6LDup3A1lTfphVJN7nTCcZq4uwbyec4mF0xxZfQrOq6ibpXYdH9P5DlhYMI+HsuquRd2/zOzfjhYlJu3siyquTMON3FKso5owYe9SD89sbOjd7Gjj2XQN586I+/GQdrieQ5k6a62a5DrzA+eNSyHBVhhSPVIdKqP7RhuAByBAG+PSz1uc8TiTLUT4tj09fl+aw/GK/Iw1Dle7XSCSL689/M9d+uPHl8jjidIqtx/N5dZUeNxauCrD0OKE9icuZCzmRwR4gzElmu9TNzbklDYDuxi4WRvh7t8SY388ZSDcorZg/lewOWCEOZHJJttRUlTr8G3JSrkGtziTF2LygJ8DEsbNuxvxI/ytF+XmcECnHYOKoV5J+2UnDexuVikSRQ5dDalnJ30leXLkR0/ZXywRrhpWOHEbFk0I23yd4pOO8ZeGfKRKqkTyMrEk2AFvwgczv18sWGdnI8CnxEc/Iefv8ALADxyORlZ5IZNcTP3IaS+88N2N/CCwrfpvhMmXTsimOF7v8An8ZX/pb7VFmXJQORe8zrZ0r5Ajqfu9+JvZXuc7GDMimeGraipbfZuWxsUfXfrjNOGxarZ9RZiSz6iASa3PkNwPiBgv4DnRAe8UMQIyW3saCN9ieYrp1Ax52TPc7Z6/wijipchJ2z7RfZcux1s00tiIMbKgiuXnzN/XljNeCZyVUePW+mQOV1UfHRLqN+TjVt+8F8ziq4hnpc7OZpb5+EAkBFvwgVsOQ/IwScO4NqJXRzDU3esSrKRbbirsgg4pOW9EoYljhv5LvsfxtpijOCsvsqupkUcyXO4rc7nehpXGtcLzayRhlcP0LAEAkc6v1xjU0JzKRSF0EqhVm0hX1C/Q7rfirrdY2DgSqIU01VdAg39yeEe4eeOjBepo8/NTLDCwsLHWQPDiPlpyxIIAIJrfp5444hmQorqem/3jFLl+LgZgQiqC2x32Y7gf5d/jh1C1ZOU6lRZ9ocyY8u5F2aUEcxqIWxXUXY92HuEZjXCjdar5bfPA52yndyiRsrD2mS6N/sk/w+PliX2SDKZELggUStHYtyIJ9xwvgOpaqCNuWKbN5EeKkUKxDudI8TigGNbkgKtH+6PIYuH5YYZvQ4588FNVY4K8QJNoquT5gH8nGbcQiaR2IsuZHQAkkDcKqgdPEQPecbkWI/JwLcF7M9zmsxMdLK7ExDqutg73fUONq6Y8+HSLG7TOPqenll0pPa9/0pnkgBmIuiEKqa2F2Ws2AOSbenLDHFxo0ivANKmlIFGgrA7hqJAJFABmvlggkyKltR3vpdYj5nIxuHD7h1ZSLHIjSa+ePSU8UcHafr8/3uL2Mry6/v+P6Mb4LFJDOisGLRgAbUL1aWI+I/DrjV89kY5RpkQMAbF8wehU81PqN8e53h0b90z7vHXiAAY8iQa6EiyMSZJfQfLfHlZMblLUnVF+m6SWOUn7qh0v6j6YWIRzfl/wCP88LFtZ36WBWfTXm4Eo+OdL5VWsX7/O/fi6/Sb2qzOWmijyxVdizFk1A2aVb5jqTQPsjELgWVEnE4OujW522oBt7P94rt64rP0i8QBz8hpX7uNUstehqZqrQaNNZ38sd/VScYykjdHjjPLGMuPNBTwDtSMxDKXUJNDtIoJ0tt4XS/EEbpY2IIxcvRO23wI+WPnrhvaeWPMMFFd6BG+khjpDBqGoAWQpFno2NT4H2qimdUJkWUgkLIDR5WAwOn4fIY5GnSvn0Xy4anJ409KfP+gwjevd7vz+RiXFKPePXn9344r4ZOR536Cx6euH45R5/T8DeETItFsh5EYdv1/DEOKX3DD6PjoiyLQ6dvMYUuYSNGkc6UUFmJ5ADmTjwP61iLxiLXlp0J9qKReXmhH44dMFbmddteOfa9OmJkiDBhKGKs2m6Wtt+ZHqBvgcVoy0ZlGY0hwGL2ponxkMrWCVvruSPXF3kO1aQEQELOwZU3XS12VNsQBzHIDrzwSZ9UigbvollUaq1haNElSfdyJrarrfHJ80nZ6bksUVGv3sGOJ5KCPR3WWEyttfeOp8NUeRNnn09nHfDeGrL3lxSwBY/+cxDCiaAIoAdff64JuJZDK5bLGdQSgUPWsnUNiANWrffYV6Y54IcvmIpZMvJpUWO8IFMDHYZrUUBqNi9tO+IvHKhe/wCmBE+XiyuWedYRLRAKl2BI32sHoeteY9z/AAbODNQGQZURAiUELM7E6Y9QIBIsk7beWCKPs5C8TxpmVmLLqKgg2hFDdXsbEU1/PliLw7Kpk4KdzHC9jR+yAynWxsFy1LyvcEkXisb+mtxJyt2BcTyBdGXgLHm5GolRW10brY7Y3TseoGSy9LpuJWK2TTEW1k73d4DuJZqDJLEoKtqdVFMzVHY1MTZoKpveh64NOza1GwDFhrNGwdiFO1Yv0+0ifUO4p6a/2W2FhYWO04wf4xmamC+Y/hX44Dmmb7Q8iqSCQRtvsBX3fXErtfnAublJagiqa2v2QeXXDXBeKjUztI69x3hdDvqBHK9vZ6YTLnlFLSuCUIRc3Y1HEWkaQtpfWAdbKu90BtysigPhgn4SXRrUqTtGWZtyw5AkblvX19cC6Z7Lsry5kbSMDSk37RdR5+EnpXrh/jebjSeLumJjZWkfQdR1crrz8Hwo4nCctXzGS9B4znvD5VXyw4G935+WAnh3GX72NGLX3pB25jkPeN7+GDEy35fLb6YfNJJjxO293y2w05/JH5rHkh2/HfDfu3938scspDo8P5vl994YZuv8v9McTv6+6rs/yxHeTn93T8/xxBsrGJ08g58vieX59+Ic8xPl9PxHLHveE8yPkfyfLDRr379AL+V74zexRISn/D/k1fXrhYbeQX7LfLHmF3CD3Y/iEqZ9u7h7/wABBplRgupSWAY0d62semM/7SSyHvg9rK2ZlLHn4WprPlQBHUedUL039GcQMmbm8gqLt53qPx0KcP8Abnhsc8ZDtook2u1+d/IH4Y9DNpbqRPp8ssbtGQJkYoO7AGuQMGIFN4dVEkVYBU1v5/HE9e9mMfdQEAMhZgP3TfJl08tx6jlgoyHZybLoCid0jftSeKRvUJYob3uReL7I9lzMgeDiCmjRuE+E+RGsEfHEYYlF6m7a88fg6cnX5ZRcIpRi/CJuVz1KOZO1mxXvNct8WCTg7/UXv+fXFFN2V4ipOn7PMu9UxRj8CCP+7EGVs5CLkyc6gcyq6x77TV9RgSxSOdZEG0EtEeLb5H+eJi5i9rHw3+mM8y/bBAaL03UNs3xB3+mLTL9pFYdLroLwu8Q7MNBL6i/I4filB2PI7HlVVuNsB8HHB7h79vrienGENeIevL+NjBWQDgjtOxmXSZpUVH1kkrILomyaNHmSdiOo8hjvO9nxMndyCk3GlH5g9NxQHpX8Me5fjactY+fXy3xNXii0Tq5Cz1w3yvgzc75OpODhozEdWkrTeLcjyuvuxCyPZtcsrDLx2GHstIQt0F6Ka2HQbdMO5DtLBIgcSKFOr2qU+H2jueQ88d5TtVl3UsXRACwUs6+ILzYb7C+ho+mKrp27VMOjKn9JXQdkmRKRIkY8xHaqAefq29Xyvr5Y94h2VM0YjeOPSXDMNVilqtitHluNh6HFw3aPKgeKeIc/216Gj18xif8Aal6EYV9Oo03aBKWRfUvwUUHZaNBQjjJNamkJdmoAAtt4iAALNnbni/yOXWJAoPqTy3/DHIzK+Y+mPe+H733YaKjHdEpSlLkk94MehsQjmh545GZw/doWmBvbXKB539wr/IB8B/HEeQZeSFu6okuA9jxe0yb+hKtyPlfOsOdqJmGZOxVTp8RBqqF+/rhZTKQD+zZhqNsSrVsWbYH1c/PEpZN0RwR+aVjGcECQLKkbsTQCmRk5k2SVJ8uQ/niy4VlorMgQFAupmY2y2qsBe+rmRfpiJxuNWRYolNAg3RA68tvXD/B8yscTxSkLqQKedUF0868sGc7Wz/P+ikIuPKOY4knzMUg5IxpRQFrJzNe1dfTBfr8gPz8cBS5iKKeIxsShJvmdybN7ct/ocEEvGIxvqvrf0wk5J1X55NBNtlozUOny3+mI0jeZ+u38MVUnFxexr37HDUnElG7MB7wP5Yk3ZdRomTMvU/AD/TEWSYDyPlfr7/vxW5njkIu3HrZ/jy92KZu10ZbTES7fuopc/AAHCaW+ClpBI85omzX+E8/TEX7XXNhXrf4c8VZkz0gJWB1SrLylYwB5nVvXrWKmH7XNIVjETjrIWbR5UCQL94BHrg9t+Qa14CUcRrkT8mOFgVky2fUlTlZyQecZJQ+oINYWG7UhdSCz9GbVlcwx5mb6aFPx3JxxmJA88eoFlDqSo3J8Q2Xfe/LrvhdghpyEjezqmb5aUHXlveJPY8f7VIeoiP1df4YvPeYq2iP9p31o96kauTrpseQYH3b2RuK64y/heazS5lWyw1P7JQMtOL3Xpq+HLGqdpBIWTwa4hZde8MZaq0rq0nw87G17b1eKjjPFI5UCNlniC0BQVkXyKmJiRXQgCsKpJbm5CDgnGS6+JSki7PGfaRuqn08j1GLiPinuwFBZkaOadCFICPLa+NCf1bFQxIYE7mq8RO3IEgyHM3d/jjXJcB2fJaZiOGYVLEj/AONVb7xism7GcOfnlIh/gXQf+yscNC4PM74cErgDfDd1rlA0ENv0fZEnwrIp9JZDXwYkYZm/RxBXgnzCH/Erfen44tTmX63jpOIOBueu+3TB1x8oGlg2/wCjiUCkzp/6or338nA6+WI0v6P84AQmajPT9tNvLbVXw+mC9OLsLvf4YeXi4JoD81gKWPkPzIzeX9H+fqh3FC9I716Fkk0NIA5/dhhuw+d5NChoAEiZqNdT4b8vhjVTxAemPV4iNr64r3pVSm/8sdZ8yX1P/Jlz9jc5ufs6m7Nd8asmz126dcTHi4sm32Zm/wAMkdfUjpjRm4ku/L548HEQem3+n8cJJxn9Tb/yCWTJLl2Z8k3E9P8A8SW/Vomv5kGscnN8Tq/scvrRT6U2NFGdX5bXjk51QpY3QF7WT8ABZPuGE0YxNUjPRneIH/g5r35OAPlf346im4meWVkHPm6Ak9D0+X3YPMrxaKQakYMtkWPMGmBHMEHYg7g4f+2rXwvG0QNqZnwg4k25yj2POWMfXXeHDkuKmqhQDn4pQPh4WvB42fUdD+eWEOIry/HG04/ItP0BUfD+K9Ycr8ZX+43iQOD8Rf2kySn1MjfQAfn54LTxBfz7sNHiPpgPHhu6GudUC/8AVbOspVpssoI/ZikNWK/ako4aX9H81U2c38xHVe4avrgizfHhGAXIUbefPyofnY+WGG7TKN6cb1ZikA99laA9cG8Zkmioy/6NlHt5udvPSUX/ANcSV/Rvk/22mfpvMw+PhIxaf0m1nz9PP+H8vPCXOkgV78buQXCM4yGst2P4fHVZaI1tbjvD83JOJ5zUECNoVI1UEkqAqgAWSa8sU+dkmb2JEQE8ypJ9SBYB2vny9cUHHoJmEcTTI0cmokLHpJCla1HW1rZBqhenfaxgPK/BtNcgj2k7XZjOSnwsIAT3aUQNjszbbt19OQ6k33YfPWArad+oINmjYB6kVy9MX3aTOrDl44WkaONyQxUEnSo3UBd/ExUH0J3xEgzmWWJo4Y5mBUhSI1FNvpNarBDAHl0wsmpUFOgtjlAA3H1x7iLBCSoIG3uH449wuph2IWU7MwxLojzEypd1r2s1Z3vfbHWX7NxqxYZmYMRRKtRIu9yB54o149FyD7+8/wAMdnjkfSb639wxTV5oNL2W83ZhXNtncy3vf37cq/0xH/qbGT/8iX3nSTX+TFTPxpBvrv13wwO0ZohGBJ8K72Sx2X6kfPA1X4NpXsvOPEHh0INH9Um3Q+EXi44dwaB4Y7Vr0qf7WTbwg7eLYXin7VrUS5degWIeh2Ufhvibks+uwB2FD4Dl9BjOeliqNoq+C8akm4iYkv7PGcwhS1YgxNGitITbpqbvNNkahVL4S2GuJ8amTOvEJAITmcvAraV8LaGnnWt2YtFoQHozbAHBJ/SWxII8zQ5+/wCWPW4psN9x7vjhu7D0DTICouP5ifKzZmGZQXaOKCIKjFJJJzGgLFaV9Jj1Kxcjc6VBAxJznGiEjrMMvfxTy6ikdpJDpT7NEmk2/eNRU62Ogge0CCyPivTbzoYgQQxJKZFZ1JdpTGGPd62XSz6a9ogmxdXbVq3xu7D0apAznOI5zvVRpkjP+zJIixKwWTuXzOZG9kgRIP8AOtV1YHGZ2giCSr9qbKRzpSoTPLJKVWICqKIFpygHtBrUA2fHjA5X0/jjn+k9qUiwOdXRPLy9NutY3cx+jVICX4vmBJM6zLMkM+Y1Qoi6u5hgbXqO7LeYCqu9nVZJGw6g4xKUlVMzHJJLDEcqwCENOykzJGB7UcYMbEtq0BmsncYJuzzDLwrEr692OoqFJLMWJetiSzMSdufLEz+l1IFD3dKB+68ZzgCpA/2S4u2bmayBGuVy8gWvEzyAszkc1WgK5Ag3v0rYO0juXmWYLl5ZoIo2fQTEslsZGoUgMYGlZGY6nQsFBCkxXjAo0OXr05eWG/6UBJWhV8tqvnvW2F7kPQaYN8M4o8jxZeXMd1IweRHKR95MnfskOlSpU3GpZtKg0ykacecU4zmMs2ZVnV/s47wNope7lCpHrqqCSmQ7HdIzZsXgnzHECyGn0OwIVwA2n13oHpsdsR8nKkasSxkkkNu7VbUKAoCgoAoAbCydySSe5HkFMEZ+LjKHNEznTPLNLHMRHbpBl4FbuwBpZzJ4RtVRu2/PC/pHNM3dR5tGk+zZYqBGhaSeVyCQOqUjOxAoI1iq1E6PEF+A289vL5YjcMhEMs8hk1mZ9Z2A00iIACCfDpRdvOz12yyRe5qaBvN8Vklgmmy+ZCymX7OkIWN9DnM9xEz2NSufa0k1pY0pq8Vv9ZJ42mkeZJFWKeRIyiqCPtIgy7E89NxyMTYAVlskm8aSmd2ND19/PHhzoJogV1vy/hv9+D3IVwapGe5XjeYkkjy3fBHkeVklbuzrRZVVBGFSplK6ydKj2faC+MmzZqDQZO9UL3vc30Emvu9H+LXQ9+Jg4iu3nyHpj1s+vl618vr1wHKDN8xS8dyCza40dXeBkaWOgSFYmrsgC11Ec7rFJkOGGXMR+FANiEWNRQH2dyxJ32DN61Iu2DM58EkbG+fKiK/keeOPtyA8gDRPKvIb+tAfLA1wNpkypzfZ6Q9/pOzG9N7tSrp0m9gTYN/ujlZwp+HmQOrkkRyBU0qrhiNRtlsWullUjaipO1Xi1PE1o7nldefI3hfblAB9epGBrj4C1Iocvw2ddThCCSP1SsmkAZVANJN0RKoUc+XIg4quJpme+RRZdY20A6RYMrjy592q1deu+C1uIg7DzHu3OB3tBxFRncvTDXopgOnisX5XfI9MZTT8A0NclfxPhGYzM8CZpXiRbZWRltlLeI3Q0so7sUdzYIHtVajsrChFZqceXjH4r+bw92qzL9zHKu6ox1Eb0pXc+4MB7ufTA4OMWbBv3+fxGBKfpDRivIUDIVt9vm/7D/8AzwsDH9LH95fz8cLCa36H0xAXhcYaVQQCNQ2IsdMF0nDogBUUY/6F8z6Y8wsdsiKIMGWSn8C7SUNh+4MP9mMun2qDwr/a+Q6Cx8jhYWFYQv7Q/wBsp/8AyL91/fhgNz/PRv4D5YWFjjkViOnl8TiIzmuZ5f8AsuFhYmMyQp5/nriXkvvIv5rhYWB5M+Bgsb+X3jDsC2VvyH8MLCwFyAZjOx95/wDHDUJ8R96/djzCw3hAJGWO5/P7JxK4eOXvH3rhYWGQGNScm/PlhAbfD+GPcLGCeyHdfj9+H2NBa6n8ce4WB5ZjiA+H8+mG3Y6W/wAX/wBsLCxvBhE7j5/XCn/YPXb7yMLCxgDcTHSfcPu2xxmWO+55fwwsLCSGQwrHSd/2l+44cO1Vtv09+PcLAXATrqp6lV/9jgC4RGHy88jANJ3y+Mi23bfxHfCwsdeDiQk/Bo3Z3xZVNW97G97HUG+eMTzRoyVtRkr4XXywsLD4eWJIu+Cwq0KFlBJuyQCeZwsLCxZ8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data:image/jpeg;base64,/9j/4AAQSkZJRgABAQAAAQABAAD/2wCEAAkGBxQTEhUUExQWFhQXFxwbGBgYGBsbGhwbHxoaHBscHB8bHiggGxwmHBocITEiJSkrLi4uGCAzODMtNygtLisBCgoKDg0OGxAQGy0kICQsLCwsLCwsLywsLCwsLywsLCw0LCwsLCwsLCwsLCwsLCwsLCwsLCwsLCwsLCwsLCwsLP/AABEIAMIBAwMBIgACEQEDEQH/xAAcAAABBQEBAQAAAAAAAAAAAAAGAAMEBQcCAQj/xABGEAACAgAEAwUFBAYHCAIDAAABAgMRAAQSIQUxQQYTIlFhMnGBkaEUscHwByNCUtHhFRYzYnKS8SRDRFOCorLCNNJjg8P/xAAZAQADAQEBAAAAAAAAAAAAAAABAgMABAX/xAAuEQACAgEDBAAFBAIDAQAAAAAAAQIRAxIhMQQTQVEUIjJhoXGB8PGRwUKx0SP/2gAMAwEAAhEDEQA/AHeL5+m0KpZ22VeZP8Bv57Ypp+FSneU71soJ0jly6/Pzwa8E7L5iJmZoY3cmtTS8l6KPAaF2T57eWJ2Y7P5lwQYoQa2PeE/CtGITyTb24KRglyZdJkjGQ6WrA8/4DTv78EvAe3wB7vORRv0EuhbHlq23Hr9MEEvY59NNCjseb9/IPkFUAfInDS8FyyVHmIsukpAC6+Ug6FCeb+aje963GBq23M0XYzOUlH6zLROCNiY0Njf0xHl7McMk3+z92eugshHTkDWGexXDPBLE13FMyc+Q2ZefoRgjXghHJr67/h5YmnkXAaiDJ7CZS7SbMJtsNSt/5LhqfsCx/ss55mniB+oPL4YKv6Jcctx+dt8dDIsOjef+u+/vwVlyoGiICjsFnBembLG6/eB2/wCkX8cer2K4kNtWXNf3m/FfwwcDKSVzIPu/PriQiyjeycOuon5Qrxoz6Ts3xJTehG/wyJ+On64Zbh3Eh/w0hr+/C/w9rGlqJTzF/wAPjjohweXyw3xEvQNBlc5zwFNkp78xEG+qjEYZye/FlcyK53E48utbc8a9pb1GPVR+gP5+GN8RL0DSZDDxSezpgzAPojH3cgPPEiLiUpvVHOtf/gfV0HMCx8/LGsaZMdgSYZZ5emDSYxNxqj4jJ62jC/8AMvLn1xGbjsexDAH/ABEfGiNv9Mbeyv5fjhruX6gHG+Jn6ZtCMSbtCn/MN/4vu047j7RLVmQn/wDYD945V9xxs/2QiyESz/dH8Md9037gv3Y3xMvTNoMXk7SL+xIw97A+/lRwyeMu+66mJ6hi1fAdPfjbmRuXdr/lGOgrjYCvcMH4mXpm0GNZWHNP7EUxP92GSvg3K8TouB8RJ8MEg57kxrt8XsfXGryLJyAv3/z2wyyyAcsK+on6YVAzheyXEiBYRTfNpRXxEa2fiTiVH2Hzf7eYgHmAJGH1HPBsUlbzoY5+yvfL4nEn1GTwhu2gQHYWU885EPdBY927b45P6PUvx5xiP7kSr+JGDNeHOef5/P349bhjdOv0/ngdzMHRH2Cadhsmm7z5h65W4H3C8df0Vk4TcORM5H7TsGo+glNE+4YKl4OTz2Hl+fzvjjiUAiiJFayQqbWNRND4DmfQHGvK92GoAF2l7eNHeWgjWEg0xDLY81ATZT8SR6YG+FyW4JG5JNDb16Dlg5z36N8lGpld8wTY/aQszE0ABp3JPT1wPT9h5QC0STIeai4mA35MbBPvr3DDOqo0WX8E7BR4voT9QuPMUMPDOIgAGBSR11KL+uFiNS9lL+wQjjpPUj4/zx3Hxnfdifcf4nfArxvs0YAx+0XR5GMD669hibm+x8qC/tW1Xfdbb8v95WG0X5NrCccZqvF+O1dd8Lg+fT7UWsEyx1Z5gpuKNbWpax/dBwCTcNIIT7crMOiRl269EYnFn2ciMc2qR5GKq58UTRjcab8ZvmQOXU42lrewNphv2XlH2zOqKo90+3mQym/XwD5YKhjKuDcNzU8smay+aECs+grpLalT9rnR3Ztj640DKyuoAkl1kDnpCknqdtsVjNRSRJottQx4ZBzxBbOAjY88etMPP58q9bwe8gUwM7RduJYTE2qCGKaGWWMyKzNpQL3ZYalsyF1AQURvZvYFGZ7QJl8ouZzQ7uo1aRUBk0sVBZRpB1AG/FyoXsMC0nZZyZQs8axPlxlkUo7tFAWcuFLvRY6gLOyhEFGsWvFeDrNlUyqtohUxAggm4o2QmO7/AGgmm/fscZ5omply/aGAGUEtcTpGwCknvHVWVFAHiYh12HK9+RxAi7c5RhFpaRjNF3saiJ7ZbUUNt3JYeEb7g7DfAvL2OfSAJ4a+2ST6XhZkIdHQKwDguyowA3ApAKO9yeO8GlLnMwya8xBDGuXWlXdHLSKSKUCVT3ZFACh5bbvR9mphJL2vy6NGr60Z2jUgoT3byC40kZbVHPle1rezC4Mv6R8gpILybGVT+pk5xKHcez0U37t+W+KHhOR7+aZ2MggOaTN6ZImjcyiNQsZLHdI2RSaXc6RdAg8ZjsazROnfrraKZCTGa1TziWdjTA0VUR87G++B30nuamGOa7X5WMIWc04iYnQ1IJTpiMm36vUdt/XyxHy3brJvKIld9RmMNmKQLrCa6LFQBa2RfOiRsLwP5rggV55J50+yySQzy2mlrgRABqLaRGTGrcroFet4ruzvCxnckHkmULKcxMvd7ssuYEi6nIatcaSFQu29XVYPejVmph3ke1eWlZ1R2JWMSi0YB4iSoePbxqSCBpu9quxjzJ9rcrKuXZJCRmWZYQVIYlNWuwRahdBsn088C0XAZgFb7TGshhTLsyxt4YEBvurfwyszatRsDSo0mvFxwbsuIJ4JEmGiJ8wVTRsqSyakRDYC6QXBJu9Z9K3fj7NpYW5/tXloXlSR2BihM7nQ2kICAaaqLeIeEG98dcU7UZeB0jcuXdkUBY2ajIdKayBpj1HlqIujXI4z7ttlcxLmpDAHdZIsvdImgLFM76Gd5kBVmJLKu/s2QDTWEnBJhKsz5qNUGZOae4t77kRG2ZwPAPZ2AFWQeWN3o+WbSwk/r5k+9MQeQsJkhNRSaQ70EttNBWJADHY3tY3w5nu2uViEjOZO7jDEyLDI0ZKtpZVdVKsytYIB20t+6aD+yqjNKcw0sZifNy5kKgBYuCY4RIbIGhArhaBsLyo3NynA5PsUeUlzCMimLlGV1JFIJGDW5t3C0TsOexwHninVm0sIsn23ykswgRn1mR4xcUirqSPvDbMoAGjcHrVjbfD2X7W5Z1dlZiEMYHgbx94Lj7vbx6huK6b8t8B2a7MltX+0hS6ZwM3dm9eZcHUPHtpUKnqBtV7MP2OFowkiBEgZ4zEzQELC0PsGQampySxbxEgEUKwe/D2HSzSeF8SjzEMc0ZuORQykgg0RY2O4xK1DAvwbOyapRK3gDqsPhAbSqKrFtI0+JwxFAbEcuQnPnlG19MK+oSNpY52u4q2Wyk0qC5FXwCr8Z2WxY2s2dxsMAvYj9IUzSRxZ0oyytojlUaSG6CQUFpzsNJNGgee079I/EQMp3ZILSSKNN1qo6iOR28Nn0HuxjXaPjBVlCIAAVZQGIIIojbSOXnhJZ5aoqPm7O7punxzxTeS7XH6/yj6gy2cDlwP2H0/9qn4c6+GKXtDnEM0MYILKxdhz0+EgXXIkMavyOMw7M9u1ZS+cOYBfU5aMsI/F00RMDQFCzZ2wTcTzUMcsTxae7kWwV2WwbZvewZee5o4bJltNI5ezODWtNXuXfHnjheCYWLLWLOnXp2fTdagusXzN+mG4uObbMfjim7Slpo8ukTgEyMba6oRvY95BPyOKXNcFdGRXzcIdyKRFZ3okDUQPZXcbnbE7ct0b6Q3/AKbH978/DCxSDsFmf+fH/kbCxtMza0dcaeRo3aeJI3/dVtQrSTua2J8hfvw/2YyMZyaw6tcbA6QwrwuoJWxX7RPzxJ46upjfVQR5XX8sC/B873AaItSqxMbnlpO+knoQbq8Ne7NWyCuPjIyqGKVfCB4HjQUw32dVoBhXMbH05YHY+NZeQPTuZ5dlQow330qTVDc2Tde+sR+L5wEWTd+vX83iJw7JSJIJtcKNvpDHWRYI3VQaNHrgx+bdivYNeE/qUCcwBuaqzzJ+Js/HEppnPQ/LFRls4oAMk0sp50kehb+hI9538sSX4+3+7hFebN/9dh88TeMOotIQ1DY49lZ/Kh+fLFM/GM0fZ0KPRb+8nEDNSZ1/98wH90KPwxtK9h3CZ1k6fjjlYJK9PSz+H5vAouVzh/4iUdP7Uj/xwxxTK5iOIu88xAKr/bMqjU6qGZr2UarJ8gdsZQTdIzbQatlpKPiq+pB/Iwu5IH9oosnewOvqfp78Zhw9CyhpdcgcM6EMxGgIrEeM+JhqGquW/IisdXl2/wCFldqo7KpB1OoWm5n9Wx6eXPk/w0r4E7iNJ75eRmiH/WB+O5xHOeiBo5mEe+RSevrgDyaZJyoGWkLEoKOlFXWrFSxF0tiuR3I23FFPZjsxkc3EJkhIXUyi2omuvh2Hw+eC+na5QVNeywm4rlV9rNwj/qB/PLEdu1GR5/a4x6DUfuGLCTsTlRvor1B/E2cQ4uAxfrmEIfu5BGE3Brwa5HI8TnxMwXkQq0LN4k0k6rcNjH9aMl0nLbE7I/8A9d/hjn+t+Rqu9kNjkInJ/wDHDw4PFFG8ssOhfCEjJsa6OrcrYU7AEjVsfDuBijysKZiQRiirMAaVQ6A8yBZ0+ZZj5rRO+FbjGtWxrLNO2GR/ekA5io39fTb+WPf61cPP++Ye+KT+GL7+rGWsgRx+u242+m3THL9ksv0iT8PpWHSjLgGopz2myI2+1KLP9754kR8dyh/4uL4mj8cSX7HwAeyleoG3P0/Iw3/U2A8kHlQ5V8ACfjgaVfAbGW4plSfDm4b8jIN9/P8APTEjvYm5ZmE7Cz3qfxxGl7EwX7F++h92ImZ7BZc34AL93p53eA4x8oOr7lyDsArIxP7rA9PQ/XHrwyDcqfl+eeBSbsBCN1G/Xp8jdYhSdk5Y2uKeaP0WRvLC/wDz9hVkf9IjN38HPuxFKOmzMux3HoOfWvfjPclkkbXPO3wOxHIgURuaONEkhz62DOXU/svpIIOxG4vf5+7FAvCTDN3py7SkNZDSEDmCeajYnp6b4pphJbOn7+x04uqljVON+v19/wDhVZLMEJ3aQEsPZsURTHSNgd9Fc/LBn2W4bL9hMcikSK5dF8IN2SQKo+JTRu/F9H4O2cY/tcky780IPzOx+vliyg7RZGUipTE3lIpH1qvXG0qKaiud+bJ5epyZqWR8cKidPw0yZZSqmVWKMCumwAbuiRe1rQ3v44fyPEIu7aFERJDQ0hQGvUOYrVfXfFDxrso8g+05Rgzb61R7D8zqUg7k8yMRuzvEXRtxp6HVYN+R/ng/SrRDk14sPP64WAVe07KAG+yAgbg5tQfiO7wsW1iaSXmPHFE/70afPSPxxVnhy6W2Fb/DkPd+Rti24INeTi29kFT/ANLEfdR+OO1i8LD473XL/X5YlmTUrRSDtAxl+FqD7K36AfQfyxZw5UVsPkMPaKPT1ofm/nidDECMIph0kVMlfTD0WVF8ifz6/wAMTYofyfpiUkB8hgbs2yIceTvpWJKcNX3jzxPgg86w/wB2B1xSOP2I5kOPJKMSTk0ZdLIrKeYYWD7weeHVw4MXjGhGzxUrHVY9wsPQCPmlUqwcBlIIYMLBHW/MYq4eMRlCkI00h7rwMIzpWwFNaTQ3oHkL5DFlxKFWjdXNKysGN1QI3PptjPYo9EjJEUiUtrkkk0Jp1rWpY3PikZCdOrwrrJYk1GvNOWTuaYjpKrLHgHHM1KzmVNUILLsYgSRoKUW7vmj2fKgPXEeHjqySSSQiQKp0CUOtuwHiAAtHCm1DEkHQ9GgC0jPSwND9njkjWPSVAWZNfivUdQJbU1kltzZvniJlEhKpB3bJGGEZClQAdUCqAaDgAyDlVEAijyq+nxz3ldoM8lbrhklOKLmC0ZkmYqBqjZYFNMOYEmkMp3GpbXY0djiHnczHEypHHmInFMC0yOmm63jjmYENRVUoFiDWkKzpUDNd0ZJwq62UAFrYKgOlWfSASNTEBEAMjvoXqVlcO4NI/wCsl1qWOrxMBIbABZioIDtVEL4UVVRbC2Vj0mLmX5C5PwU2X4/Nm5LhjkDqzd3+t7uRwBbxkJpPj02GLXrC+EISoI8lxbMhFkgzkrRsLAzECTLX+KMxOCDsQ1kEEHcHFl3e2nxVXLvpNvcAuIWYjMBZgpMctmZFBvX1niFAkn/eRgAt7agmw1lUuELVchBkZ48zQkNsRYCllU6dmAF3takg2PEOe9UHGWWJzF3UUbayQQgbUlEqKCsQxrc865DqK+ZiF0BtO4kikQglHrwyJ0IokFTsyswOxxZ5DLR5wvJK3dZgGNplO8ZRAAzRHY92wCk2SVKgEC/FwZenjF6lwVTp7nPBeOSBgFDuCNQjUFlKUxJViSUbwnT+wdlJBYFTmB0kRXUhlYBlINggiwR6EG8AXCeAGQF0Em7ERmMKkfd34GLSKG1HnrQNWxF4PeGZPuoY4zTFVomqF9aHRfIdBWL4Itx3J5KvYUkA8hf0xFmygIqhXrR+mLEp0w08W33XjTxpiJtFFLkeYA29PxHKsQJcv05n4fcBiCMnxhTpV42GiyXYMC+mjXhBFtuF5AFbJ3GGMvw/iwjXW0JOkWDu48VkHai1WOYHTn4sc0sbDHqH5THZ+GXyXnzoDf439LGKPNcFRjug+Qs+/EubLcVMRZjCDpsxnTrurK7jTq8jdCt754jx8O4kFQM8VCrJJY1t0I8TbG/O8BWvI3ev/iyGezug/qnkT3HTz28yfwx3H2dDHU7M566ze3wN4KsxlQSG1Gxyuzt5D+Qx3DCB02vbcgWPOzXXl7sU1yHpFfBwldI8Cf5U+l9Me4IYskSL0t8G2+mFg0wbEDstlkfKByDqLOCVZxdOQOR8hiwdSOWx+H44gdh2H2FRzp5Af85P3EYtXre+p/1F4t1C3EgyGEPx58/54dRPl03v+WPKFciB8/kOeHok6i/eNvx2xyMsPxRevr/MnFRke22Vd5FUsdBpaH9ptZKV09TXQ8jgN4hx7MZ2c5Nj9kUAmZG5iMFQS5vdPECK0hr6geK1migzKtBAY4mTMR92wOsgmPLxkRkEa0O7M550u2q9HVDE6sm2vI9xntRmszKcpkV7t6Bkk9oxoSBflrN7KL5XqFEiLwzjeYgkCPMX1k93I1sstXYZW3VwAb01YGx6Yrk41NBLJH3QWZTUhSTTZFLfs8uX0w1JxaQ1eWB0m1uUGvUWu2Gvb7lY421tG/2NJ4f2pQ7TLoP7w8SfxX4ih54IIpAwDKQynkQbB9xHPGKjjkp37kc69vr5dN8SMnxvNxuvdKEZ2CgcwzHYBhdG+V1e+HUmtpEu02m14Nlx7jmMGhdXW9crx3ipIGu1vF40UxEF2YeyK5E14ieQPs8iTvQxWZrin2iM6hoptDqCzCwveH9keQ3q+d1h7jHAzLmpNMgVygbxLqCgjRsAR+6d75OR1xU52dO7EcKvpDSsHUEsxOuLVpCbeMgqQGBVdXK8cb0uV+Rsbmp34GYeHZd2oJRF2TGRRHMX53Q+OIUvFYda6EkVv2CI3RhZPIyyrW9+W+OOz8khUWAveKxUOX1uVrU2lkXVSxm25nYE8iH0Lzr3kISz3ZZHWyo0qH0v7OoW23Uxjlzw0pQxS+36/wBnS80smNN8+qXAkmCprqVFQomliR4QUAI0yNZvfUTz1eZwRzzCSQK1iiE2auXw9CdztvgW4vOk0jay1v3RU6zpZWkUMQAav2Ty5MuOu04TvXYgyrqkMqaQ6KEilp2UA6TqCDUduWFUm3+5ZqEo3t9P6b/oEj5YUCTd/uykkfNNsRY81Ermw7ab2JBVtyux070wroQfQgkd4jwqPUZEjVkK6hGdGjZ1XugzKFDmLxjetW11vikgy0QlGhFQrDGHCo1GUd4WjIQUJFDaitXuLFY68uOouSZx9POM50wh4vn3MjKNAAd1AVilkPpJoebGhdmzVknFj2c4Wmbyc4VmEnjiIMjsm6KadSd1Oqr2sb4olgWXvDsWM8zAbtad81nSo1FaajV7NWk74uuyWahy0yNMrAygqJGaTwWUCq6ewqu4enajYA/a2WcYuNXuxpN1wq2/6L7KQZiXNJI0ckSqbYM9r/ZlNChZCrKWIf2ByJO9UXDHlemOrwmLFoXJFuzk48NY6OGlkBFiqsi/UGj9RijANuo644lArnhTP5H4fzxGmlVFLMaA3JwVgTVs5MnVaXpirIfFW0oW2vYWW082A5/HHjZJr9Pf/DEebLHNMhte7Q6lBQNbURZtqIo7Cue/lU6QPDpEmkoSFDrY0kmlDKboHYBrO55DEIY8Mpea9lpyzxhaq/KI54cfP5Ej688eQ5BlPmPPVuPpvizww0hPsg/EV9+OiXTYoryckOrzSfj9zpISAAKr1wsCHHe3fDsvO8Mzv3iUGC6iASoNbNV0d/W8LHP22ekpbEn9H3/xpVH7MzfVUxequx58/PA9+jZ7bNp5Mhr1KkH/AMcEeYSjteNnNAYK/G/M/wAufr1w/AByF+vuw2q36+n8Dh1BXM/M/k45aKsG+I8OV83I6qO9oRhvMMINj5jUBz5b+eIaifKFsxmmi7uNo1lEcYtpAYmXu6NgEGtIHOyaG+JHaESGQ9xIY3MsYDLpP7CV7YI5gH4YBuCZyXiGZKZiaUrEWfWxStY7pSwVEBLBSu9GvecduKTUA5IJyivaQRQ5V55zPMWjzD94Y4uekHxRxqLHeBizFm5WWHh0mrP7XRKOhSRdnXbY++916gj+WOftPDQ0f+3SawCIzpksA1q0mrF7XXPbA7x2OGeTLyRFpkklWLW0gBKFh4/1gN1eyj97ByQ1NbUUw5nBPS9giXPFUjBaK45QwtFP6uqK9PF6m/fiTwzicDZiAF1/tNg22+lq57E2RyxnfDRHJPBF3ZHe5zMZcm027lYWDC05kyEEemL7sfllLcOzAChpMwQ6qyOAAJgAGTwnxRo3mDe/TBkm2mxMc9MZKPlG0jHWFhYocxR9ospICuYgIEsYIIYFlZDuVIBHUKdV2K67qc94gM25/VmJR0Ri+lRQFKQx8PwGNdZbFHcYFuK9joZDq8XPkZJQleWmORL95vEMmNPcEtTqmZ7w+PNSyAIglaNmBMKuEBKspUu50g6XNgnreL/Jw/ZTpcSIBQc+zG+533jeiSxvS+97dME2VhRUGXkygSJPZK6HhHM2DsynckllG5O554rsxxLKvUGXIcIbaUMWSMavGqub1udxoW62vTQxBYoPath1cFbYMrwLxpGikdzGFXW6ICsZUoNzqOru0UkgEbmhiDnOLuiyRq4n0tWlZBUu5JKgbDc34rvqd7wQyQR94zaQ45KJFVqHqKom997rpWHsusjSeCRgGFaAyql+Y5AH0GNKEWq+9nMswGwSmECoJtKrQaphGilQGAtlUIDZAI26V07l7Td2A0cblQpruNIC3qJUBa5k8wN9Rv1N87wOcqQVk36o3i8+YN4rc72baYjXHKWHJqIb/NV/M40sepJSs3da8fgF3d5A6E61eZZNwTUQRdSaQdySoBJ5+W1GVkY5I3/2aGOwTR0OTR6kBPGbra639NzLLdiXKKhYooYE09N7iVG/+nli0i7JDvWMkneQ7FUK6WVh11KRqHpWMunbr7FFPJLku+Fd53S977dbm7J9/gSj6aRiXWPcLHbQ41NJpF4D8q0qyZqNWG5kaIFmIVtMb7k8gWmBoDajgzc4FE1fbXoDSSAN9yTGCdqoDwDr0xvKZHIm7X24JnDs6JIlkO21te1bWdyBYre+RG42xVdopO+icJ7EToztsfZZWal/aCjxe9dsL7Uz5eZgChkeNI9QWwZFhjQ1ZGzMDv8AEYp+KQquZlKWskqSsE1R6tI7lC63q06TGwAGn+1bkeS5Mr7aVi4enSyuVedj3hPbNdQSKCeWv2/1QX5ySAn4YLJuKO8Y1xaVYhaJVjv/AIWIva+fTAxDFHBMyvLKdOn9ZPmnSMlgtAeApeptNc9sS+J5Bc4UjmTeOUjRKbFGNnu60kHQV3B5E1tjljFrZWkdza8hDlpWIpxTCro2Nxdg+XTffbFXlOLa8zPGf90dICknmsbWduZLVzNUfjV9l40jWPuzEYrIWSHTofUg/cVQaKHxEXdi8X+UnBdlAN6ixO1G6Wtj00Ab1jped7Jvc4PhIptpWnxuDMvY6TOPJmBmSgeSQBe6RqCOyDc7n2ceYIeAZOEwKzKSWLMTqbmzs3n64WOdy35O1KlQLfo1zGnP5iO/aiBH/S9f+xweZ9ffz86xmPAM3o4rAx21Exn11Ka+uNVzie/3+WL50JEpgfcD7vX8/TEuFbHMfL87YZYb8/jR+m/piVl1oXe2ORIq3sBk/HMuZi2tTco0agxBZQqgjSRY1bjeiCDgey7ZeLMs0WiKJYXD3LojBZh4isrltTMigNdeCqusEfEewWUVXkeeZYk1SU3duE22Ks8Zk8O5Hi2J+GK7KdnskySRSZt7koFJxoI8QlA0GqBGnlW1Dnii9XsPGcpNNrjz+nBXcV7LmSVZ/tUYMdnu0TQH8C0oBk2P7N72QTQ5Ye4JwHLwhI8zNHImWXvFCnxd4rKI2UK+1+LY3dHyOLuBMrICRnIgFcJbKACSLBX9ZupHX0PlhninAcrLYPEEj1p3PhABOlyWG7GvbqvUHyxZ5HLwDRpTSvf7fcr9WVTu5I4bkTNtNp0MDpmFd4hLEFyFjLEgr4WFKcPdnZ4GfLrlRpy6ZqMxLpKkK6Em7PitmYhttiNsMZnsNFOcvAOKxhQoHdxRIpZqDApT0l2p5dfXBNnf0ZRSRmITyIhWMHSF1fqyNJU/s7CuR64y1Pknj+VvV6YfYWIPBOFplYI4Iy5SMUC7F2O5O5PqfcOQobYnYsTFjzHE0oUFmNAdcU3FO1uUy8iRSSjvHI0qqsx8WwJ0g0CdrOA2lyMouXCLPMcPikIMkSOV5alDV7rG2HBlU/cX/KMOFq54jjiEWnX3i6Sa1ahV3VX78bYWrJAQeQx7WG8vOrqGU2rCwRyIPIjDuCYWFhYWMYj57OpCjSSMFReZP8sc5fiEbrqVxW/PwkUaNhqI388ccY4cuYiaJyQrVZFXsQf2gRvVcuROKPO9j0nkzEkzENK3h7srsgVFo2m5JSzeqtqrCty8DJR8l2vFYzK0QbxKtsdtI8lJv2qBNeQOJCZpCaDqTdUGBN1de+jeBPJ9gYtH6137wvrJUrt4WXRZS2BU7kiyR0sjEzhvZFIZ0lDsVjB7tKHMhgxY1vetjtXMDkowqc/KC1Dwwjf1wIpxBBm8y2oMIi7kDxEd3BCCKG9guRWC04DM26RvJ3hVAzfrXYgBFdzLIHJ2A7pIk3/5q4EmKh2IMmUgtDbSxnS2xuNAwvnVmIH44pctmI2ePvP/AJLQTOgGoqsLz+KmoKSWC89wAOQO5LnOJLKqiJGcAgqzAxpsCNtQ1kUTRCkG+eBLiky5dIYpWQP3JjEkcf6wICC1M7ULO9adyo8hjknljem9wSywxrVJ7Fj2h4dl83l9OYCUzMEDq4KMzDa7FPyUkcj4d+rmXyrR6V1eBWCxgtqZ1ED6iyEgMaAUMx3sk+Z54lwoEuWnlDSAhgpRQxGo2QiAmtXPyryGEsJmEcvfyAUQQRQ3pjp2VgwutVm1LDfYii6rG8V014unX88EPmWW9Vr0N8MycQghmjDAIY9GoKrBZZo3cHSSLuuRqsTuFFxmnBC93cmn96wYm8XQf2hqugxSdn+OrPlhGgGohCi3XgR1IA1MdVIFuzfpi8bNostht+/Viu4bS6LDup3A1lTfphVJN7nTCcZq4uwbyec4mF0xxZfQrOq6ibpXYdH9P5DlhYMI+HsuquRd2/zOzfjhYlJu3siyquTMON3FKso5owYe9SD89sbOjd7Gjj2XQN586I+/GQdrieQ5k6a62a5DrzA+eNSyHBVhhSPVIdKqP7RhuAByBAG+PSz1uc8TiTLUT4tj09fl+aw/GK/Iw1Dle7XSCSL689/M9d+uPHl8jjidIqtx/N5dZUeNxauCrD0OKE9icuZCzmRwR4gzElmu9TNzbklDYDuxi4WRvh7t8SY388ZSDcorZg/lewOWCEOZHJJttRUlTr8G3JSrkGtziTF2LygJ8DEsbNuxvxI/ytF+XmcECnHYOKoV5J+2UnDexuVikSRQ5dDalnJ30leXLkR0/ZXywRrhpWOHEbFk0I23yd4pOO8ZeGfKRKqkTyMrEk2AFvwgczv18sWGdnI8CnxEc/Iefv8ALADxyORlZ5IZNcTP3IaS+88N2N/CCwrfpvhMmXTsimOF7v8An8ZX/pb7VFmXJQORe8zrZ0r5Ajqfu9+JvZXuc7GDMimeGraipbfZuWxsUfXfrjNOGxarZ9RZiSz6iASa3PkNwPiBgv4DnRAe8UMQIyW3saCN9ieYrp1Ax52TPc7Z6/wijipchJ2z7RfZcux1s00tiIMbKgiuXnzN/XljNeCZyVUePW+mQOV1UfHRLqN+TjVt+8F8ziq4hnpc7OZpb5+EAkBFvwgVsOQ/IwScO4NqJXRzDU3esSrKRbbirsgg4pOW9EoYljhv5LvsfxtpijOCsvsqupkUcyXO4rc7nehpXGtcLzayRhlcP0LAEAkc6v1xjU0JzKRSF0EqhVm0hX1C/Q7rfirrdY2DgSqIU01VdAg39yeEe4eeOjBepo8/NTLDCwsLHWQPDiPlpyxIIAIJrfp5444hmQorqem/3jFLl+LgZgQiqC2x32Y7gf5d/jh1C1ZOU6lRZ9ocyY8u5F2aUEcxqIWxXUXY92HuEZjXCjdar5bfPA52yndyiRsrD2mS6N/sk/w+PliX2SDKZELggUStHYtyIJ9xwvgOpaqCNuWKbN5EeKkUKxDudI8TigGNbkgKtH+6PIYuH5YYZvQ4588FNVY4K8QJNoquT5gH8nGbcQiaR2IsuZHQAkkDcKqgdPEQPecbkWI/JwLcF7M9zmsxMdLK7ExDqutg73fUONq6Y8+HSLG7TOPqenll0pPa9/0pnkgBmIuiEKqa2F2Ws2AOSbenLDHFxo0ivANKmlIFGgrA7hqJAJFABmvlggkyKltR3vpdYj5nIxuHD7h1ZSLHIjSa+ePSU8UcHafr8/3uL2Mry6/v+P6Mb4LFJDOisGLRgAbUL1aWI+I/DrjV89kY5RpkQMAbF8wehU81PqN8e53h0b90z7vHXiAAY8iQa6EiyMSZJfQfLfHlZMblLUnVF+m6SWOUn7qh0v6j6YWIRzfl/wCP88LFtZ36WBWfTXm4Eo+OdL5VWsX7/O/fi6/Sb2qzOWmijyxVdizFk1A2aVb5jqTQPsjELgWVEnE4OujW522oBt7P94rt64rP0i8QBz8hpX7uNUstehqZqrQaNNZ38sd/VScYykjdHjjPLGMuPNBTwDtSMxDKXUJNDtIoJ0tt4XS/EEbpY2IIxcvRO23wI+WPnrhvaeWPMMFFd6BG+khjpDBqGoAWQpFno2NT4H2qimdUJkWUgkLIDR5WAwOn4fIY5GnSvn0Xy4anJ409KfP+gwjevd7vz+RiXFKPePXn9344r4ZOR536Cx6euH45R5/T8DeETItFsh5EYdv1/DEOKX3DD6PjoiyLQ6dvMYUuYSNGkc6UUFmJ5ADmTjwP61iLxiLXlp0J9qKReXmhH44dMFbmddteOfa9OmJkiDBhKGKs2m6Wtt+ZHqBvgcVoy0ZlGY0hwGL2ponxkMrWCVvruSPXF3kO1aQEQELOwZU3XS12VNsQBzHIDrzwSZ9UigbvollUaq1haNElSfdyJrarrfHJ80nZ6bksUVGv3sGOJ5KCPR3WWEyttfeOp8NUeRNnn09nHfDeGrL3lxSwBY/+cxDCiaAIoAdff64JuJZDK5bLGdQSgUPWsnUNiANWrffYV6Y54IcvmIpZMvJpUWO8IFMDHYZrUUBqNi9tO+IvHKhe/wCmBE+XiyuWedYRLRAKl2BI32sHoeteY9z/AAbODNQGQZURAiUELM7E6Y9QIBIsk7beWCKPs5C8TxpmVmLLqKgg2hFDdXsbEU1/PliLw7Kpk4KdzHC9jR+yAynWxsFy1LyvcEkXisb+mtxJyt2BcTyBdGXgLHm5GolRW10brY7Y3TseoGSy9LpuJWK2TTEW1k73d4DuJZqDJLEoKtqdVFMzVHY1MTZoKpveh64NOza1GwDFhrNGwdiFO1Yv0+0ifUO4p6a/2W2FhYWO04wf4xmamC+Y/hX44Dmmb7Q8iqSCQRtvsBX3fXErtfnAublJagiqa2v2QeXXDXBeKjUztI69x3hdDvqBHK9vZ6YTLnlFLSuCUIRc3Y1HEWkaQtpfWAdbKu90BtysigPhgn4SXRrUqTtGWZtyw5AkblvX19cC6Z7Lsry5kbSMDSk37RdR5+EnpXrh/jebjSeLumJjZWkfQdR1crrz8Hwo4nCctXzGS9B4znvD5VXyw4G935+WAnh3GX72NGLX3pB25jkPeN7+GDEy35fLb6YfNJJjxO293y2w05/JH5rHkh2/HfDfu3938scspDo8P5vl994YZuv8v9McTv6+6rs/yxHeTn93T8/xxBsrGJ08g58vieX59+Ic8xPl9PxHLHveE8yPkfyfLDRr379AL+V74zexRISn/D/k1fXrhYbeQX7LfLHmF3CD3Y/iEqZ9u7h7/wABBplRgupSWAY0d62semM/7SSyHvg9rK2ZlLHn4WprPlQBHUedUL039GcQMmbm8gqLt53qPx0KcP8Abnhsc8ZDtook2u1+d/IH4Y9DNpbqRPp8ssbtGQJkYoO7AGuQMGIFN4dVEkVYBU1v5/HE9e9mMfdQEAMhZgP3TfJl08tx6jlgoyHZybLoCid0jftSeKRvUJYob3uReL7I9lzMgeDiCmjRuE+E+RGsEfHEYYlF6m7a88fg6cnX5ZRcIpRi/CJuVz1KOZO1mxXvNct8WCTg7/UXv+fXFFN2V4ipOn7PMu9UxRj8CCP+7EGVs5CLkyc6gcyq6x77TV9RgSxSOdZEG0EtEeLb5H+eJi5i9rHw3+mM8y/bBAaL03UNs3xB3+mLTL9pFYdLroLwu8Q7MNBL6i/I4filB2PI7HlVVuNsB8HHB7h79vrienGENeIevL+NjBWQDgjtOxmXSZpUVH1kkrILomyaNHmSdiOo8hjvO9nxMndyCk3GlH5g9NxQHpX8Me5fjactY+fXy3xNXii0Tq5Cz1w3yvgzc75OpODhozEdWkrTeLcjyuvuxCyPZtcsrDLx2GHstIQt0F6Ka2HQbdMO5DtLBIgcSKFOr2qU+H2jueQ88d5TtVl3UsXRACwUs6+ILzYb7C+ho+mKrp27VMOjKn9JXQdkmRKRIkY8xHaqAefq29Xyvr5Y94h2VM0YjeOPSXDMNVilqtitHluNh6HFw3aPKgeKeIc/216Gj18xif8Aal6EYV9Oo03aBKWRfUvwUUHZaNBQjjJNamkJdmoAAtt4iAALNnbni/yOXWJAoPqTy3/DHIzK+Y+mPe+H733YaKjHdEpSlLkk94MehsQjmh545GZw/doWmBvbXKB539wr/IB8B/HEeQZeSFu6okuA9jxe0yb+hKtyPlfOsOdqJmGZOxVTp8RBqqF+/rhZTKQD+zZhqNsSrVsWbYH1c/PEpZN0RwR+aVjGcECQLKkbsTQCmRk5k2SVJ8uQ/niy4VlorMgQFAupmY2y2qsBe+rmRfpiJxuNWRYolNAg3RA68tvXD/B8yscTxSkLqQKedUF0868sGc7Wz/P+ikIuPKOY4knzMUg5IxpRQFrJzNe1dfTBfr8gPz8cBS5iKKeIxsShJvmdybN7ct/ocEEvGIxvqvrf0wk5J1X55NBNtlozUOny3+mI0jeZ+u38MVUnFxexr37HDUnElG7MB7wP5Yk3ZdRomTMvU/AD/TEWSYDyPlfr7/vxW5njkIu3HrZ/jy92KZu10ZbTES7fuopc/AAHCaW+ClpBI85omzX+E8/TEX7XXNhXrf4c8VZkz0gJWB1SrLylYwB5nVvXrWKmH7XNIVjETjrIWbR5UCQL94BHrg9t+Qa14CUcRrkT8mOFgVky2fUlTlZyQecZJQ+oINYWG7UhdSCz9GbVlcwx5mb6aFPx3JxxmJA88eoFlDqSo3J8Q2Xfe/LrvhdghpyEjezqmb5aUHXlveJPY8f7VIeoiP1df4YvPeYq2iP9p31o96kauTrpseQYH3b2RuK64y/heazS5lWyw1P7JQMtOL3Xpq+HLGqdpBIWTwa4hZde8MZaq0rq0nw87G17b1eKjjPFI5UCNlniC0BQVkXyKmJiRXQgCsKpJbm5CDgnGS6+JSki7PGfaRuqn08j1GLiPinuwFBZkaOadCFICPLa+NCf1bFQxIYE7mq8RO3IEgyHM3d/jjXJcB2fJaZiOGYVLEj/AONVb7xism7GcOfnlIh/gXQf+yscNC4PM74cErgDfDd1rlA0ENv0fZEnwrIp9JZDXwYkYZm/RxBXgnzCH/Erfen44tTmX63jpOIOBueu+3TB1x8oGlg2/wCjiUCkzp/6or338nA6+WI0v6P84AQmajPT9tNvLbVXw+mC9OLsLvf4YeXi4JoD81gKWPkPzIzeX9H+fqh3FC9I716Fkk0NIA5/dhhuw+d5NChoAEiZqNdT4b8vhjVTxAemPV4iNr64r3pVSm/8sdZ8yX1P/Jlz9jc5ufs6m7Nd8asmz126dcTHi4sm32Zm/wAMkdfUjpjRm4ku/L548HEQem3+n8cJJxn9Tb/yCWTJLl2Z8k3E9P8A8SW/Vomv5kGscnN8Tq/scvrRT6U2NFGdX5bXjk51QpY3QF7WT8ABZPuGE0YxNUjPRneIH/g5r35OAPlf346im4meWVkHPm6Ak9D0+X3YPMrxaKQakYMtkWPMGmBHMEHYg7g4f+2rXwvG0QNqZnwg4k25yj2POWMfXXeHDkuKmqhQDn4pQPh4WvB42fUdD+eWEOIry/HG04/ItP0BUfD+K9Ycr8ZX+43iQOD8Rf2kySn1MjfQAfn54LTxBfz7sNHiPpgPHhu6GudUC/8AVbOspVpssoI/ZikNWK/ako4aX9H81U2c38xHVe4avrgizfHhGAXIUbefPyofnY+WGG7TKN6cb1ZikA99laA9cG8Zkmioy/6NlHt5udvPSUX/ANcSV/Rvk/22mfpvMw+PhIxaf0m1nz9PP+H8vPCXOkgV78buQXCM4yGst2P4fHVZaI1tbjvD83JOJ5zUECNoVI1UEkqAqgAWSa8sU+dkmb2JEQE8ypJ9SBYB2vny9cUHHoJmEcTTI0cmokLHpJCla1HW1rZBqhenfaxgPK/BtNcgj2k7XZjOSnwsIAT3aUQNjszbbt19OQ6k33YfPWArad+oINmjYB6kVy9MX3aTOrDl44WkaONyQxUEnSo3UBd/ExUH0J3xEgzmWWJo4Y5mBUhSI1FNvpNarBDAHl0wsmpUFOgtjlAA3H1x7iLBCSoIG3uH449wuph2IWU7MwxLojzEypd1r2s1Z3vfbHWX7NxqxYZmYMRRKtRIu9yB54o149FyD7+8/wAMdnjkfSb639wxTV5oNL2W83ZhXNtncy3vf37cq/0xH/qbGT/8iX3nSTX+TFTPxpBvrv13wwO0ZohGBJ8K72Sx2X6kfPA1X4NpXsvOPEHh0INH9Um3Q+EXi44dwaB4Y7Vr0qf7WTbwg7eLYXin7VrUS5degWIeh2Ufhvibks+uwB2FD4Dl9BjOeliqNoq+C8akm4iYkv7PGcwhS1YgxNGitITbpqbvNNkahVL4S2GuJ8amTOvEJAITmcvAraV8LaGnnWt2YtFoQHozbAHBJ/SWxII8zQ5+/wCWPW4psN9x7vjhu7D0DTICouP5ifKzZmGZQXaOKCIKjFJJJzGgLFaV9Jj1Kxcjc6VBAxJznGiEjrMMvfxTy6ikdpJDpT7NEmk2/eNRU62Ogge0CCyPivTbzoYgQQxJKZFZ1JdpTGGPd62XSz6a9ogmxdXbVq3xu7D0apAznOI5zvVRpkjP+zJIixKwWTuXzOZG9kgRIP8AOtV1YHGZ2giCSr9qbKRzpSoTPLJKVWICqKIFpygHtBrUA2fHjA5X0/jjn+k9qUiwOdXRPLy9NutY3cx+jVICX4vmBJM6zLMkM+Y1Qoi6u5hgbXqO7LeYCqu9nVZJGw6g4xKUlVMzHJJLDEcqwCENOykzJGB7UcYMbEtq0BmsncYJuzzDLwrEr692OoqFJLMWJetiSzMSdufLEz+l1IFD3dKB+68ZzgCpA/2S4u2bmayBGuVy8gWvEzyAszkc1WgK5Ag3v0rYO0juXmWYLl5ZoIo2fQTEslsZGoUgMYGlZGY6nQsFBCkxXjAo0OXr05eWG/6UBJWhV8tqvnvW2F7kPQaYN8M4o8jxZeXMd1IweRHKR95MnfskOlSpU3GpZtKg0ykacecU4zmMs2ZVnV/s47wNope7lCpHrqqCSmQ7HdIzZsXgnzHECyGn0OwIVwA2n13oHpsdsR8nKkasSxkkkNu7VbUKAoCgoAoAbCydySSe5HkFMEZ+LjKHNEznTPLNLHMRHbpBl4FbuwBpZzJ4RtVRu2/PC/pHNM3dR5tGk+zZYqBGhaSeVyCQOqUjOxAoI1iq1E6PEF+A289vL5YjcMhEMs8hk1mZ9Z2A00iIACCfDpRdvOz12yyRe5qaBvN8Vklgmmy+ZCymX7OkIWN9DnM9xEz2NSufa0k1pY0pq8Vv9ZJ42mkeZJFWKeRIyiqCPtIgy7E89NxyMTYAVlskm8aSmd2ND19/PHhzoJogV1vy/hv9+D3IVwapGe5XjeYkkjy3fBHkeVklbuzrRZVVBGFSplK6ydKj2faC+MmzZqDQZO9UL3vc30Emvu9H+LXQ9+Jg4iu3nyHpj1s+vl618vr1wHKDN8xS8dyCza40dXeBkaWOgSFYmrsgC11Ec7rFJkOGGXMR+FANiEWNRQH2dyxJ32DN61Iu2DM58EkbG+fKiK/keeOPtyA8gDRPKvIb+tAfLA1wNpkypzfZ6Q9/pOzG9N7tSrp0m9gTYN/ujlZwp+HmQOrkkRyBU0qrhiNRtlsWullUjaipO1Xi1PE1o7nldefI3hfblAB9epGBrj4C1Iocvw2ddThCCSP1SsmkAZVANJN0RKoUc+XIg4quJpme+RRZdY20A6RYMrjy592q1deu+C1uIg7DzHu3OB3tBxFRncvTDXopgOnisX5XfI9MZTT8A0NclfxPhGYzM8CZpXiRbZWRltlLeI3Q0so7sUdzYIHtVajsrChFZqceXjH4r+bw92qzL9zHKu6ox1Eb0pXc+4MB7ufTA4OMWbBv3+fxGBKfpDRivIUDIVt9vm/7D/8AzwsDH9LH95fz8cLCa36H0xAXhcYaVQQCNQ2IsdMF0nDogBUUY/6F8z6Y8wsdsiKIMGWSn8C7SUNh+4MP9mMun2qDwr/a+Q6Cx8jhYWFYQv7Q/wBsp/8AyL91/fhgNz/PRv4D5YWFjjkViOnl8TiIzmuZ5f8AsuFhYmMyQp5/nriXkvvIv5rhYWB5M+Bgsb+X3jDsC2VvyH8MLCwFyAZjOx95/wDHDUJ8R96/djzCw3hAJGWO5/P7JxK4eOXvH3rhYWGQGNScm/PlhAbfD+GPcLGCeyHdfj9+H2NBa6n8ce4WB5ZjiA+H8+mG3Y6W/wAX/wBsLCxvBhE7j5/XCn/YPXb7yMLCxgDcTHSfcPu2xxmWO+55fwwsLCSGQwrHSd/2l+44cO1Vtv09+PcLAXATrqp6lV/9jgC4RGHy88jANJ3y+Mi23bfxHfCwsdeDiQk/Bo3Z3xZVNW97G97HUG+eMTzRoyVtRkr4XXywsLD4eWJIu+Cwq0KFlBJuyQCeZwsLCxZ8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://images.myshared.ru/212771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75656" y="5877272"/>
            <a:ext cx="7056784" cy="9807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75856" y="5949280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МОЛОДЕЦ!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52120" y="3573016"/>
            <a:ext cx="1224136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580112" y="36450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Части речи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404664"/>
            <a:ext cx="5760640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99592" y="332656"/>
            <a:ext cx="7957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Вот и сказке конец, а кто склонения</a:t>
            </a:r>
          </a:p>
          <a:p>
            <a:pPr algn="ctr"/>
            <a:r>
              <a:rPr lang="ru-RU" sz="3200" b="1" i="1" dirty="0" smtClean="0"/>
              <a:t> выучил…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262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СКАЗКА О ТРЁ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Цифровые ресурсы.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2014-04-02T15:32:03Z</dcterms:created>
  <dcterms:modified xsi:type="dcterms:W3CDTF">2014-07-29T05:36:12Z</dcterms:modified>
</cp:coreProperties>
</file>